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2" r:id="rId2"/>
    <p:sldId id="660" r:id="rId3"/>
    <p:sldId id="666" r:id="rId4"/>
    <p:sldId id="610" r:id="rId5"/>
    <p:sldId id="304" r:id="rId6"/>
    <p:sldId id="661" r:id="rId7"/>
    <p:sldId id="581" r:id="rId8"/>
    <p:sldId id="667" r:id="rId9"/>
    <p:sldId id="642" r:id="rId10"/>
    <p:sldId id="670" r:id="rId11"/>
    <p:sldId id="643" r:id="rId12"/>
    <p:sldId id="662" r:id="rId13"/>
    <p:sldId id="671" r:id="rId14"/>
    <p:sldId id="672" r:id="rId15"/>
    <p:sldId id="673" r:id="rId16"/>
    <p:sldId id="263" r:id="rId17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удрая К.В." initials="Мудрая К.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C3"/>
    <a:srgbClr val="50ACC0"/>
    <a:srgbClr val="FF1E6D"/>
    <a:srgbClr val="F1528B"/>
    <a:srgbClr val="FF6699"/>
    <a:srgbClr val="FFCB00"/>
    <a:srgbClr val="FAD000"/>
    <a:srgbClr val="F4558D"/>
    <a:srgbClr val="FF256F"/>
    <a:srgbClr val="366E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14" autoAdjust="0"/>
    <p:restoredTop sz="59298" autoAdjust="0"/>
  </p:normalViewPr>
  <p:slideViewPr>
    <p:cSldViewPr snapToGrid="0" showGuides="1"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541828319991987"/>
          <c:y val="1.7180178058291039E-2"/>
          <c:w val="0.4158394449963182"/>
          <c:h val="0.698416231422359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E5-4875-8008-8619B29489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E5-4875-8008-8619B294898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E5-4875-8008-8619B294898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008-4788-A722-C4B827D98A32}"/>
              </c:ext>
            </c:extLst>
          </c:dPt>
          <c:dLbls>
            <c:dLbl>
              <c:idx val="0"/>
              <c:layout>
                <c:manualLayout>
                  <c:x val="-0.17773469878186529"/>
                  <c:y val="0.161896313515114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9E5-4875-8008-8619B29489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0411009603460476"/>
                  <c:y val="-0.14791831409301237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>
                        <a:solidFill>
                          <a:schemeClr val="bg1"/>
                        </a:solidFill>
                      </a:rPr>
                      <a:t>Новообра-зования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
11%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9E5-4875-8008-8619B294898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592361181612452E-2"/>
                  <c:y val="-0.213991812847510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9E5-4875-8008-8619B294898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Болезни системы кровообращения</c:v>
                </c:pt>
                <c:pt idx="1">
                  <c:v>Новообразования</c:v>
                </c:pt>
                <c:pt idx="2">
                  <c:v>Внешние причины</c:v>
                </c:pt>
                <c:pt idx="3">
                  <c:v>прочие причины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0.32300000000000001</c:v>
                </c:pt>
                <c:pt idx="1">
                  <c:v>0.106</c:v>
                </c:pt>
                <c:pt idx="2">
                  <c:v>0.186</c:v>
                </c:pt>
                <c:pt idx="3">
                  <c:v>0.38500000000000001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08-4788-A722-C4B827D98A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400"/>
              <a:t>Актуальные мероприятия по укрепления здоровья на рабочем месте для работников: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4.3005632484147604E-4"/>
          <c:y val="0.3411955108095418"/>
          <c:w val="0.98813640713916395"/>
          <c:h val="0.56892054166129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Мед. обследования на рабочем месте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0.0%</c:formatCode>
                <c:ptCount val="1"/>
                <c:pt idx="0">
                  <c:v>0.318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32-4B6E-BF71-F104306D3F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Производственная гимнастика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0671515543965076E-3"/>
                  <c:y val="-6.0744199223313117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1F-4301-BC64-1F2BA110ED0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0.0%</c:formatCode>
                <c:ptCount val="1"/>
                <c:pt idx="0">
                  <c:v>0.16400000000000001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32-4B6E-BF71-F104306D3F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Образовательные семинары и лекции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335757771982352E-3"/>
                  <c:y val="-5.139893780434187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1F-4301-BC64-1F2BA110ED0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0.0%</c:formatCode>
                <c:ptCount val="1"/>
                <c:pt idx="0">
                  <c:v>0.113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32-4B6E-BF71-F104306D3F6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Индивидуальные консультации по изменению образа жизни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167878885991102E-2"/>
                  <c:y val="2.8035784256913745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B1F-4301-BC64-1F2BA110ED0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0.0%</c:formatCode>
                <c:ptCount val="1"/>
                <c:pt idx="0">
                  <c:v>9.6000000000000002E-2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F32-4B6E-BF71-F104306D3F6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Школы здоровья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0.0%</c:formatCode>
                <c:ptCount val="1"/>
                <c:pt idx="0">
                  <c:v>8.7999999999999995E-2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F32-4B6E-BF71-F104306D3F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5"/>
        <c:overlap val="-82"/>
        <c:axId val="1500853584"/>
        <c:axId val="1500859024"/>
      </c:barChart>
      <c:catAx>
        <c:axId val="150085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500859024"/>
        <c:crosses val="autoZero"/>
        <c:auto val="1"/>
        <c:lblAlgn val="ctr"/>
        <c:lblOffset val="100"/>
        <c:noMultiLvlLbl val="0"/>
      </c:catAx>
      <c:valAx>
        <c:axId val="150085902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500853584"/>
        <c:crosses val="autoZero"/>
        <c:crossBetween val="between"/>
      </c:valAx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12700" cap="flat" cmpd="sng" algn="ctr">
      <a:solidFill>
        <a:schemeClr val="accent5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80D18A-7FE0-4473-8FC5-276121FB88CF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24FE56-046C-4D29-B776-6CE3AA8A3016}">
      <dgm:prSet phldrT="[Текст]"/>
      <dgm:spPr/>
      <dgm:t>
        <a:bodyPr/>
        <a:lstStyle/>
        <a:p>
          <a:r>
            <a:rPr lang="ru-RU" dirty="0"/>
            <a:t>Организация</a:t>
          </a:r>
        </a:p>
      </dgm:t>
    </dgm:pt>
    <dgm:pt modelId="{32327318-8872-4931-912B-E349D6CF692A}" type="parTrans" cxnId="{6D923FE3-C8A8-4E98-BCC4-0E0DE16AD86D}">
      <dgm:prSet/>
      <dgm:spPr/>
      <dgm:t>
        <a:bodyPr/>
        <a:lstStyle/>
        <a:p>
          <a:endParaRPr lang="ru-RU"/>
        </a:p>
      </dgm:t>
    </dgm:pt>
    <dgm:pt modelId="{04C7EC67-C7A6-4BFE-A938-88A3E607FC25}" type="sibTrans" cxnId="{6D923FE3-C8A8-4E98-BCC4-0E0DE16AD86D}">
      <dgm:prSet/>
      <dgm:spPr/>
      <dgm:t>
        <a:bodyPr/>
        <a:lstStyle/>
        <a:p>
          <a:endParaRPr lang="ru-RU"/>
        </a:p>
      </dgm:t>
    </dgm:pt>
    <dgm:pt modelId="{2E2CED40-E28E-48C2-A6F3-6F648572F5FB}">
      <dgm:prSet phldrT="[Текст]"/>
      <dgm:spPr/>
      <dgm:t>
        <a:bodyPr/>
        <a:lstStyle/>
        <a:p>
          <a:r>
            <a:rPr lang="ru-RU" dirty="0"/>
            <a:t>Условия для эффективной работы</a:t>
          </a:r>
        </a:p>
      </dgm:t>
    </dgm:pt>
    <dgm:pt modelId="{A81CE0DE-927F-4850-91F2-AEB5296FD02D}" type="parTrans" cxnId="{5D213402-2151-4A7A-8F59-64EF1F1B9E4A}">
      <dgm:prSet/>
      <dgm:spPr/>
      <dgm:t>
        <a:bodyPr/>
        <a:lstStyle/>
        <a:p>
          <a:endParaRPr lang="ru-RU"/>
        </a:p>
      </dgm:t>
    </dgm:pt>
    <dgm:pt modelId="{D97880AB-1BCA-4BAB-ADBD-D12A734938F4}" type="sibTrans" cxnId="{5D213402-2151-4A7A-8F59-64EF1F1B9E4A}">
      <dgm:prSet/>
      <dgm:spPr/>
      <dgm:t>
        <a:bodyPr/>
        <a:lstStyle/>
        <a:p>
          <a:endParaRPr lang="ru-RU"/>
        </a:p>
      </dgm:t>
    </dgm:pt>
    <dgm:pt modelId="{90A18C2E-0099-416C-806E-5B48DDD94739}">
      <dgm:prSet phldrT="[Текст]"/>
      <dgm:spPr/>
      <dgm:t>
        <a:bodyPr/>
        <a:lstStyle/>
        <a:p>
          <a:r>
            <a:rPr lang="ru-RU" dirty="0"/>
            <a:t>Польза для социума</a:t>
          </a:r>
        </a:p>
      </dgm:t>
    </dgm:pt>
    <dgm:pt modelId="{AB9C2A55-A1B6-4789-BE23-22A2945B0EAB}" type="parTrans" cxnId="{99ECF8B6-A4C5-407A-8C68-6686611D7013}">
      <dgm:prSet/>
      <dgm:spPr/>
      <dgm:t>
        <a:bodyPr/>
        <a:lstStyle/>
        <a:p>
          <a:endParaRPr lang="ru-RU"/>
        </a:p>
      </dgm:t>
    </dgm:pt>
    <dgm:pt modelId="{5A8D049A-796B-49EF-83FD-DBB986979FF7}" type="sibTrans" cxnId="{99ECF8B6-A4C5-407A-8C68-6686611D7013}">
      <dgm:prSet/>
      <dgm:spPr/>
      <dgm:t>
        <a:bodyPr/>
        <a:lstStyle/>
        <a:p>
          <a:endParaRPr lang="ru-RU"/>
        </a:p>
      </dgm:t>
    </dgm:pt>
    <dgm:pt modelId="{AF1CB5F5-2EC1-4E38-9109-F8B6396AEB06}">
      <dgm:prSet phldrT="[Текст]"/>
      <dgm:spPr/>
      <dgm:t>
        <a:bodyPr/>
        <a:lstStyle/>
        <a:p>
          <a:r>
            <a:rPr lang="ru-RU" dirty="0" err="1"/>
            <a:t>Профессио-нальное</a:t>
          </a:r>
          <a:r>
            <a:rPr lang="ru-RU" dirty="0"/>
            <a:t> и личное развитие</a:t>
          </a:r>
        </a:p>
      </dgm:t>
    </dgm:pt>
    <dgm:pt modelId="{0AFC81C0-BB08-48CA-8DC2-D0A64A2BCA65}" type="parTrans" cxnId="{AE953968-A918-4B0C-A96A-59D0F7BE5F61}">
      <dgm:prSet/>
      <dgm:spPr/>
      <dgm:t>
        <a:bodyPr/>
        <a:lstStyle/>
        <a:p>
          <a:endParaRPr lang="ru-RU"/>
        </a:p>
      </dgm:t>
    </dgm:pt>
    <dgm:pt modelId="{57E3F738-17CC-4E98-93E0-51399294239E}" type="sibTrans" cxnId="{AE953968-A918-4B0C-A96A-59D0F7BE5F61}">
      <dgm:prSet/>
      <dgm:spPr/>
      <dgm:t>
        <a:bodyPr/>
        <a:lstStyle/>
        <a:p>
          <a:endParaRPr lang="ru-RU"/>
        </a:p>
      </dgm:t>
    </dgm:pt>
    <dgm:pt modelId="{3234219B-18AB-450F-9C23-5025BF0C2C10}" type="pres">
      <dgm:prSet presAssocID="{8380D18A-7FE0-4473-8FC5-276121FB88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C2A9EB-98C0-4E6D-978F-DACA004E0834}" type="pres">
      <dgm:prSet presAssocID="{5A24FE56-046C-4D29-B776-6CE3AA8A3016}" presName="hierRoot1" presStyleCnt="0">
        <dgm:presLayoutVars>
          <dgm:hierBranch val="init"/>
        </dgm:presLayoutVars>
      </dgm:prSet>
      <dgm:spPr/>
    </dgm:pt>
    <dgm:pt modelId="{2BBDCB85-B567-4B33-B9C7-619CD85C5D07}" type="pres">
      <dgm:prSet presAssocID="{5A24FE56-046C-4D29-B776-6CE3AA8A3016}" presName="rootComposite1" presStyleCnt="0"/>
      <dgm:spPr/>
    </dgm:pt>
    <dgm:pt modelId="{C9662AF3-8A79-4267-AF7B-33FCE2F7C3FC}" type="pres">
      <dgm:prSet presAssocID="{5A24FE56-046C-4D29-B776-6CE3AA8A3016}" presName="rootText1" presStyleLbl="node0" presStyleIdx="0" presStyleCnt="1" custScaleX="147052" custScaleY="675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8BB7E6-9B71-475E-84CC-9D12BE24C52B}" type="pres">
      <dgm:prSet presAssocID="{5A24FE56-046C-4D29-B776-6CE3AA8A301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B32B865-F949-4DD0-A3A1-E381585A1542}" type="pres">
      <dgm:prSet presAssocID="{5A24FE56-046C-4D29-B776-6CE3AA8A3016}" presName="hierChild2" presStyleCnt="0"/>
      <dgm:spPr/>
    </dgm:pt>
    <dgm:pt modelId="{172E12F2-7CEA-407E-BBA4-C799108A1F7A}" type="pres">
      <dgm:prSet presAssocID="{A81CE0DE-927F-4850-91F2-AEB5296FD02D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383CC00-A8B5-4677-A128-3CCA97B54906}" type="pres">
      <dgm:prSet presAssocID="{2E2CED40-E28E-48C2-A6F3-6F648572F5FB}" presName="hierRoot2" presStyleCnt="0">
        <dgm:presLayoutVars>
          <dgm:hierBranch val="init"/>
        </dgm:presLayoutVars>
      </dgm:prSet>
      <dgm:spPr/>
    </dgm:pt>
    <dgm:pt modelId="{4BDDC63A-7E73-40E9-B99C-B097DDEEE055}" type="pres">
      <dgm:prSet presAssocID="{2E2CED40-E28E-48C2-A6F3-6F648572F5FB}" presName="rootComposite" presStyleCnt="0"/>
      <dgm:spPr/>
    </dgm:pt>
    <dgm:pt modelId="{014AB888-1B89-4E26-892E-2EC8DBD53E86}" type="pres">
      <dgm:prSet presAssocID="{2E2CED40-E28E-48C2-A6F3-6F648572F5FB}" presName="rootText" presStyleLbl="node2" presStyleIdx="0" presStyleCnt="3" custScaleY="1581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631544-D4E1-494C-BF73-8AA2C1F32F13}" type="pres">
      <dgm:prSet presAssocID="{2E2CED40-E28E-48C2-A6F3-6F648572F5FB}" presName="rootConnector" presStyleLbl="node2" presStyleIdx="0" presStyleCnt="3"/>
      <dgm:spPr/>
      <dgm:t>
        <a:bodyPr/>
        <a:lstStyle/>
        <a:p>
          <a:endParaRPr lang="ru-RU"/>
        </a:p>
      </dgm:t>
    </dgm:pt>
    <dgm:pt modelId="{B7B6523B-C763-4E16-B484-0D6E26B9C3F6}" type="pres">
      <dgm:prSet presAssocID="{2E2CED40-E28E-48C2-A6F3-6F648572F5FB}" presName="hierChild4" presStyleCnt="0"/>
      <dgm:spPr/>
    </dgm:pt>
    <dgm:pt modelId="{ECA869B4-CBEE-4B5E-95F7-C2E483295B64}" type="pres">
      <dgm:prSet presAssocID="{2E2CED40-E28E-48C2-A6F3-6F648572F5FB}" presName="hierChild5" presStyleCnt="0"/>
      <dgm:spPr/>
    </dgm:pt>
    <dgm:pt modelId="{451C78C3-3BE0-4F85-B6D6-65074C6E1158}" type="pres">
      <dgm:prSet presAssocID="{AB9C2A55-A1B6-4789-BE23-22A2945B0EAB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68D567F-5A09-4CDF-A560-E45F3E298BFB}" type="pres">
      <dgm:prSet presAssocID="{90A18C2E-0099-416C-806E-5B48DDD94739}" presName="hierRoot2" presStyleCnt="0">
        <dgm:presLayoutVars>
          <dgm:hierBranch val="init"/>
        </dgm:presLayoutVars>
      </dgm:prSet>
      <dgm:spPr/>
    </dgm:pt>
    <dgm:pt modelId="{1BFB773E-E163-4CF5-A937-193CEFDBCA76}" type="pres">
      <dgm:prSet presAssocID="{90A18C2E-0099-416C-806E-5B48DDD94739}" presName="rootComposite" presStyleCnt="0"/>
      <dgm:spPr/>
    </dgm:pt>
    <dgm:pt modelId="{751BB6CE-8566-4D56-BD61-1C21DD1A45FF}" type="pres">
      <dgm:prSet presAssocID="{90A18C2E-0099-416C-806E-5B48DDD94739}" presName="rootText" presStyleLbl="node2" presStyleIdx="1" presStyleCnt="3" custScaleY="1581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FCF264-5791-499A-8FF3-C5FD34AA9DDA}" type="pres">
      <dgm:prSet presAssocID="{90A18C2E-0099-416C-806E-5B48DDD94739}" presName="rootConnector" presStyleLbl="node2" presStyleIdx="1" presStyleCnt="3"/>
      <dgm:spPr/>
      <dgm:t>
        <a:bodyPr/>
        <a:lstStyle/>
        <a:p>
          <a:endParaRPr lang="ru-RU"/>
        </a:p>
      </dgm:t>
    </dgm:pt>
    <dgm:pt modelId="{805E5FA8-26FD-40F0-9A11-BABDA02F16E5}" type="pres">
      <dgm:prSet presAssocID="{90A18C2E-0099-416C-806E-5B48DDD94739}" presName="hierChild4" presStyleCnt="0"/>
      <dgm:spPr/>
    </dgm:pt>
    <dgm:pt modelId="{04ED580F-CAB3-4C12-94AA-3D9C00C1CAD2}" type="pres">
      <dgm:prSet presAssocID="{90A18C2E-0099-416C-806E-5B48DDD94739}" presName="hierChild5" presStyleCnt="0"/>
      <dgm:spPr/>
    </dgm:pt>
    <dgm:pt modelId="{205B5C00-180A-4CD8-9BC7-FEA790200664}" type="pres">
      <dgm:prSet presAssocID="{0AFC81C0-BB08-48CA-8DC2-D0A64A2BCA65}" presName="Name37" presStyleLbl="parChTrans1D2" presStyleIdx="2" presStyleCnt="3"/>
      <dgm:spPr/>
      <dgm:t>
        <a:bodyPr/>
        <a:lstStyle/>
        <a:p>
          <a:endParaRPr lang="ru-RU"/>
        </a:p>
      </dgm:t>
    </dgm:pt>
    <dgm:pt modelId="{EC3AC593-C1DA-4764-8488-20769341EBCD}" type="pres">
      <dgm:prSet presAssocID="{AF1CB5F5-2EC1-4E38-9109-F8B6396AEB06}" presName="hierRoot2" presStyleCnt="0">
        <dgm:presLayoutVars>
          <dgm:hierBranch val="init"/>
        </dgm:presLayoutVars>
      </dgm:prSet>
      <dgm:spPr/>
    </dgm:pt>
    <dgm:pt modelId="{A447B8F4-1482-47CF-95A7-C2973D084685}" type="pres">
      <dgm:prSet presAssocID="{AF1CB5F5-2EC1-4E38-9109-F8B6396AEB06}" presName="rootComposite" presStyleCnt="0"/>
      <dgm:spPr/>
    </dgm:pt>
    <dgm:pt modelId="{82C68819-9D5D-41F2-869E-2243BD43CC1C}" type="pres">
      <dgm:prSet presAssocID="{AF1CB5F5-2EC1-4E38-9109-F8B6396AEB06}" presName="rootText" presStyleLbl="node2" presStyleIdx="2" presStyleCnt="3" custScaleY="1514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A82D7A-C9F2-4048-8CFA-045E08548DEC}" type="pres">
      <dgm:prSet presAssocID="{AF1CB5F5-2EC1-4E38-9109-F8B6396AEB06}" presName="rootConnector" presStyleLbl="node2" presStyleIdx="2" presStyleCnt="3"/>
      <dgm:spPr/>
      <dgm:t>
        <a:bodyPr/>
        <a:lstStyle/>
        <a:p>
          <a:endParaRPr lang="ru-RU"/>
        </a:p>
      </dgm:t>
    </dgm:pt>
    <dgm:pt modelId="{3AD20747-70CE-4782-AF17-AA3224F6D950}" type="pres">
      <dgm:prSet presAssocID="{AF1CB5F5-2EC1-4E38-9109-F8B6396AEB06}" presName="hierChild4" presStyleCnt="0"/>
      <dgm:spPr/>
    </dgm:pt>
    <dgm:pt modelId="{369A2B4D-9E8A-4600-A676-BBB6873649D7}" type="pres">
      <dgm:prSet presAssocID="{AF1CB5F5-2EC1-4E38-9109-F8B6396AEB06}" presName="hierChild5" presStyleCnt="0"/>
      <dgm:spPr/>
    </dgm:pt>
    <dgm:pt modelId="{31688F3F-ADDD-4AA4-A2BF-E13B76706156}" type="pres">
      <dgm:prSet presAssocID="{5A24FE56-046C-4D29-B776-6CE3AA8A3016}" presName="hierChild3" presStyleCnt="0"/>
      <dgm:spPr/>
    </dgm:pt>
  </dgm:ptLst>
  <dgm:cxnLst>
    <dgm:cxn modelId="{66A44E3B-8B1F-4E61-981E-913494272529}" type="presOf" srcId="{AF1CB5F5-2EC1-4E38-9109-F8B6396AEB06}" destId="{F9A82D7A-C9F2-4048-8CFA-045E08548DEC}" srcOrd="1" destOrd="0" presId="urn:microsoft.com/office/officeart/2005/8/layout/orgChart1"/>
    <dgm:cxn modelId="{765D0F5A-77E6-4073-8A91-05561CF9119F}" type="presOf" srcId="{AF1CB5F5-2EC1-4E38-9109-F8B6396AEB06}" destId="{82C68819-9D5D-41F2-869E-2243BD43CC1C}" srcOrd="0" destOrd="0" presId="urn:microsoft.com/office/officeart/2005/8/layout/orgChart1"/>
    <dgm:cxn modelId="{99ECF8B6-A4C5-407A-8C68-6686611D7013}" srcId="{5A24FE56-046C-4D29-B776-6CE3AA8A3016}" destId="{90A18C2E-0099-416C-806E-5B48DDD94739}" srcOrd="1" destOrd="0" parTransId="{AB9C2A55-A1B6-4789-BE23-22A2945B0EAB}" sibTransId="{5A8D049A-796B-49EF-83FD-DBB986979FF7}"/>
    <dgm:cxn modelId="{AE953968-A918-4B0C-A96A-59D0F7BE5F61}" srcId="{5A24FE56-046C-4D29-B776-6CE3AA8A3016}" destId="{AF1CB5F5-2EC1-4E38-9109-F8B6396AEB06}" srcOrd="2" destOrd="0" parTransId="{0AFC81C0-BB08-48CA-8DC2-D0A64A2BCA65}" sibTransId="{57E3F738-17CC-4E98-93E0-51399294239E}"/>
    <dgm:cxn modelId="{865FDB1B-29FB-493F-8223-0C67FFF54363}" type="presOf" srcId="{2E2CED40-E28E-48C2-A6F3-6F648572F5FB}" destId="{41631544-D4E1-494C-BF73-8AA2C1F32F13}" srcOrd="1" destOrd="0" presId="urn:microsoft.com/office/officeart/2005/8/layout/orgChart1"/>
    <dgm:cxn modelId="{D5FF0394-BFDE-4184-BBB1-8F5D694E3543}" type="presOf" srcId="{AB9C2A55-A1B6-4789-BE23-22A2945B0EAB}" destId="{451C78C3-3BE0-4F85-B6D6-65074C6E1158}" srcOrd="0" destOrd="0" presId="urn:microsoft.com/office/officeart/2005/8/layout/orgChart1"/>
    <dgm:cxn modelId="{5D213402-2151-4A7A-8F59-64EF1F1B9E4A}" srcId="{5A24FE56-046C-4D29-B776-6CE3AA8A3016}" destId="{2E2CED40-E28E-48C2-A6F3-6F648572F5FB}" srcOrd="0" destOrd="0" parTransId="{A81CE0DE-927F-4850-91F2-AEB5296FD02D}" sibTransId="{D97880AB-1BCA-4BAB-ADBD-D12A734938F4}"/>
    <dgm:cxn modelId="{A630BDF5-6893-4FE1-878B-560997617694}" type="presOf" srcId="{5A24FE56-046C-4D29-B776-6CE3AA8A3016}" destId="{A18BB7E6-9B71-475E-84CC-9D12BE24C52B}" srcOrd="1" destOrd="0" presId="urn:microsoft.com/office/officeart/2005/8/layout/orgChart1"/>
    <dgm:cxn modelId="{CF82ED81-F6A4-4B0C-A8A7-1CBA8102EA46}" type="presOf" srcId="{5A24FE56-046C-4D29-B776-6CE3AA8A3016}" destId="{C9662AF3-8A79-4267-AF7B-33FCE2F7C3FC}" srcOrd="0" destOrd="0" presId="urn:microsoft.com/office/officeart/2005/8/layout/orgChart1"/>
    <dgm:cxn modelId="{6D923FE3-C8A8-4E98-BCC4-0E0DE16AD86D}" srcId="{8380D18A-7FE0-4473-8FC5-276121FB88CF}" destId="{5A24FE56-046C-4D29-B776-6CE3AA8A3016}" srcOrd="0" destOrd="0" parTransId="{32327318-8872-4931-912B-E349D6CF692A}" sibTransId="{04C7EC67-C7A6-4BFE-A938-88A3E607FC25}"/>
    <dgm:cxn modelId="{8715B70F-4FED-4E8A-920E-0B74361B5DF5}" type="presOf" srcId="{90A18C2E-0099-416C-806E-5B48DDD94739}" destId="{751BB6CE-8566-4D56-BD61-1C21DD1A45FF}" srcOrd="0" destOrd="0" presId="urn:microsoft.com/office/officeart/2005/8/layout/orgChart1"/>
    <dgm:cxn modelId="{28368C47-EC75-46F1-A0C8-82EEF82E0C87}" type="presOf" srcId="{8380D18A-7FE0-4473-8FC5-276121FB88CF}" destId="{3234219B-18AB-450F-9C23-5025BF0C2C10}" srcOrd="0" destOrd="0" presId="urn:microsoft.com/office/officeart/2005/8/layout/orgChart1"/>
    <dgm:cxn modelId="{34122A4E-16FA-42DE-97A7-8D697C0BDE0A}" type="presOf" srcId="{0AFC81C0-BB08-48CA-8DC2-D0A64A2BCA65}" destId="{205B5C00-180A-4CD8-9BC7-FEA790200664}" srcOrd="0" destOrd="0" presId="urn:microsoft.com/office/officeart/2005/8/layout/orgChart1"/>
    <dgm:cxn modelId="{0A77E591-C56C-42D0-AFDC-EE14A3405007}" type="presOf" srcId="{A81CE0DE-927F-4850-91F2-AEB5296FD02D}" destId="{172E12F2-7CEA-407E-BBA4-C799108A1F7A}" srcOrd="0" destOrd="0" presId="urn:microsoft.com/office/officeart/2005/8/layout/orgChart1"/>
    <dgm:cxn modelId="{EB1D2D84-3CCB-4D17-8D73-4131A24DD0CE}" type="presOf" srcId="{2E2CED40-E28E-48C2-A6F3-6F648572F5FB}" destId="{014AB888-1B89-4E26-892E-2EC8DBD53E86}" srcOrd="0" destOrd="0" presId="urn:microsoft.com/office/officeart/2005/8/layout/orgChart1"/>
    <dgm:cxn modelId="{7D9EE93B-132A-412F-BD3E-34C1615007C5}" type="presOf" srcId="{90A18C2E-0099-416C-806E-5B48DDD94739}" destId="{F8FCF264-5791-499A-8FF3-C5FD34AA9DDA}" srcOrd="1" destOrd="0" presId="urn:microsoft.com/office/officeart/2005/8/layout/orgChart1"/>
    <dgm:cxn modelId="{7B24B28F-4EA7-49EE-AFCC-3E791568765D}" type="presParOf" srcId="{3234219B-18AB-450F-9C23-5025BF0C2C10}" destId="{88C2A9EB-98C0-4E6D-978F-DACA004E0834}" srcOrd="0" destOrd="0" presId="urn:microsoft.com/office/officeart/2005/8/layout/orgChart1"/>
    <dgm:cxn modelId="{86AE6CB4-9A8F-4FE6-B4F5-A8B139290EFF}" type="presParOf" srcId="{88C2A9EB-98C0-4E6D-978F-DACA004E0834}" destId="{2BBDCB85-B567-4B33-B9C7-619CD85C5D07}" srcOrd="0" destOrd="0" presId="urn:microsoft.com/office/officeart/2005/8/layout/orgChart1"/>
    <dgm:cxn modelId="{7DAA9C3A-6470-44D7-909C-848AEC97BD88}" type="presParOf" srcId="{2BBDCB85-B567-4B33-B9C7-619CD85C5D07}" destId="{C9662AF3-8A79-4267-AF7B-33FCE2F7C3FC}" srcOrd="0" destOrd="0" presId="urn:microsoft.com/office/officeart/2005/8/layout/orgChart1"/>
    <dgm:cxn modelId="{8ECB12A9-1619-44D4-BE3F-7FA574882E0E}" type="presParOf" srcId="{2BBDCB85-B567-4B33-B9C7-619CD85C5D07}" destId="{A18BB7E6-9B71-475E-84CC-9D12BE24C52B}" srcOrd="1" destOrd="0" presId="urn:microsoft.com/office/officeart/2005/8/layout/orgChart1"/>
    <dgm:cxn modelId="{2732CA82-22AB-4525-B1FE-E6F931919B9B}" type="presParOf" srcId="{88C2A9EB-98C0-4E6D-978F-DACA004E0834}" destId="{9B32B865-F949-4DD0-A3A1-E381585A1542}" srcOrd="1" destOrd="0" presId="urn:microsoft.com/office/officeart/2005/8/layout/orgChart1"/>
    <dgm:cxn modelId="{AE5BBE4F-2EF4-4023-9D02-59E864CEF310}" type="presParOf" srcId="{9B32B865-F949-4DD0-A3A1-E381585A1542}" destId="{172E12F2-7CEA-407E-BBA4-C799108A1F7A}" srcOrd="0" destOrd="0" presId="urn:microsoft.com/office/officeart/2005/8/layout/orgChart1"/>
    <dgm:cxn modelId="{0976EC5F-8B2D-4DDA-A1F5-E3B7A32ABAA6}" type="presParOf" srcId="{9B32B865-F949-4DD0-A3A1-E381585A1542}" destId="{5383CC00-A8B5-4677-A128-3CCA97B54906}" srcOrd="1" destOrd="0" presId="urn:microsoft.com/office/officeart/2005/8/layout/orgChart1"/>
    <dgm:cxn modelId="{025C1E62-575F-45B0-BEAE-7AE0F214039A}" type="presParOf" srcId="{5383CC00-A8B5-4677-A128-3CCA97B54906}" destId="{4BDDC63A-7E73-40E9-B99C-B097DDEEE055}" srcOrd="0" destOrd="0" presId="urn:microsoft.com/office/officeart/2005/8/layout/orgChart1"/>
    <dgm:cxn modelId="{14F9355D-12F8-4A77-8DFA-3D4C15CF0081}" type="presParOf" srcId="{4BDDC63A-7E73-40E9-B99C-B097DDEEE055}" destId="{014AB888-1B89-4E26-892E-2EC8DBD53E86}" srcOrd="0" destOrd="0" presId="urn:microsoft.com/office/officeart/2005/8/layout/orgChart1"/>
    <dgm:cxn modelId="{46D602D1-BB46-4A07-AC96-72BAF2AD2431}" type="presParOf" srcId="{4BDDC63A-7E73-40E9-B99C-B097DDEEE055}" destId="{41631544-D4E1-494C-BF73-8AA2C1F32F13}" srcOrd="1" destOrd="0" presId="urn:microsoft.com/office/officeart/2005/8/layout/orgChart1"/>
    <dgm:cxn modelId="{D38CC08D-2254-4EAA-BFFB-5234AABC0DC8}" type="presParOf" srcId="{5383CC00-A8B5-4677-A128-3CCA97B54906}" destId="{B7B6523B-C763-4E16-B484-0D6E26B9C3F6}" srcOrd="1" destOrd="0" presId="urn:microsoft.com/office/officeart/2005/8/layout/orgChart1"/>
    <dgm:cxn modelId="{220FA159-F69A-48CA-989E-3E36D6ED8EE2}" type="presParOf" srcId="{5383CC00-A8B5-4677-A128-3CCA97B54906}" destId="{ECA869B4-CBEE-4B5E-95F7-C2E483295B64}" srcOrd="2" destOrd="0" presId="urn:microsoft.com/office/officeart/2005/8/layout/orgChart1"/>
    <dgm:cxn modelId="{FF3E71E8-C1A0-413A-BE4A-91CCB6FC5F08}" type="presParOf" srcId="{9B32B865-F949-4DD0-A3A1-E381585A1542}" destId="{451C78C3-3BE0-4F85-B6D6-65074C6E1158}" srcOrd="2" destOrd="0" presId="urn:microsoft.com/office/officeart/2005/8/layout/orgChart1"/>
    <dgm:cxn modelId="{755CA2A1-5829-4AAD-BBED-C6611E472700}" type="presParOf" srcId="{9B32B865-F949-4DD0-A3A1-E381585A1542}" destId="{568D567F-5A09-4CDF-A560-E45F3E298BFB}" srcOrd="3" destOrd="0" presId="urn:microsoft.com/office/officeart/2005/8/layout/orgChart1"/>
    <dgm:cxn modelId="{FAA5DE8E-8C06-4C2E-A0B5-C06EC856D641}" type="presParOf" srcId="{568D567F-5A09-4CDF-A560-E45F3E298BFB}" destId="{1BFB773E-E163-4CF5-A937-193CEFDBCA76}" srcOrd="0" destOrd="0" presId="urn:microsoft.com/office/officeart/2005/8/layout/orgChart1"/>
    <dgm:cxn modelId="{68E89F83-D9DE-49B4-BC54-84BAA995AB5D}" type="presParOf" srcId="{1BFB773E-E163-4CF5-A937-193CEFDBCA76}" destId="{751BB6CE-8566-4D56-BD61-1C21DD1A45FF}" srcOrd="0" destOrd="0" presId="urn:microsoft.com/office/officeart/2005/8/layout/orgChart1"/>
    <dgm:cxn modelId="{23E60D68-D260-4626-9576-F7AF0C0BEA3E}" type="presParOf" srcId="{1BFB773E-E163-4CF5-A937-193CEFDBCA76}" destId="{F8FCF264-5791-499A-8FF3-C5FD34AA9DDA}" srcOrd="1" destOrd="0" presId="urn:microsoft.com/office/officeart/2005/8/layout/orgChart1"/>
    <dgm:cxn modelId="{182EDF72-99E0-4F91-9FC9-DCB3F3F61DF1}" type="presParOf" srcId="{568D567F-5A09-4CDF-A560-E45F3E298BFB}" destId="{805E5FA8-26FD-40F0-9A11-BABDA02F16E5}" srcOrd="1" destOrd="0" presId="urn:microsoft.com/office/officeart/2005/8/layout/orgChart1"/>
    <dgm:cxn modelId="{2EC8564C-EC30-4DE3-842D-922B05AAB388}" type="presParOf" srcId="{568D567F-5A09-4CDF-A560-E45F3E298BFB}" destId="{04ED580F-CAB3-4C12-94AA-3D9C00C1CAD2}" srcOrd="2" destOrd="0" presId="urn:microsoft.com/office/officeart/2005/8/layout/orgChart1"/>
    <dgm:cxn modelId="{122CF8B8-C8D7-4B21-8EE9-F8CA8168254B}" type="presParOf" srcId="{9B32B865-F949-4DD0-A3A1-E381585A1542}" destId="{205B5C00-180A-4CD8-9BC7-FEA790200664}" srcOrd="4" destOrd="0" presId="urn:microsoft.com/office/officeart/2005/8/layout/orgChart1"/>
    <dgm:cxn modelId="{6B10F2F2-0F63-48E7-9E2F-2D529D1EF4D6}" type="presParOf" srcId="{9B32B865-F949-4DD0-A3A1-E381585A1542}" destId="{EC3AC593-C1DA-4764-8488-20769341EBCD}" srcOrd="5" destOrd="0" presId="urn:microsoft.com/office/officeart/2005/8/layout/orgChart1"/>
    <dgm:cxn modelId="{E2340967-9EBC-4948-ABD1-688FB490159C}" type="presParOf" srcId="{EC3AC593-C1DA-4764-8488-20769341EBCD}" destId="{A447B8F4-1482-47CF-95A7-C2973D084685}" srcOrd="0" destOrd="0" presId="urn:microsoft.com/office/officeart/2005/8/layout/orgChart1"/>
    <dgm:cxn modelId="{33E12010-7EEA-4A6F-9D36-7B3CE2FB2B94}" type="presParOf" srcId="{A447B8F4-1482-47CF-95A7-C2973D084685}" destId="{82C68819-9D5D-41F2-869E-2243BD43CC1C}" srcOrd="0" destOrd="0" presId="urn:microsoft.com/office/officeart/2005/8/layout/orgChart1"/>
    <dgm:cxn modelId="{249E1660-6CD9-4899-A747-EF765BD675D2}" type="presParOf" srcId="{A447B8F4-1482-47CF-95A7-C2973D084685}" destId="{F9A82D7A-C9F2-4048-8CFA-045E08548DEC}" srcOrd="1" destOrd="0" presId="urn:microsoft.com/office/officeart/2005/8/layout/orgChart1"/>
    <dgm:cxn modelId="{451D4E71-C00B-4855-B383-A5BFEF1A7A49}" type="presParOf" srcId="{EC3AC593-C1DA-4764-8488-20769341EBCD}" destId="{3AD20747-70CE-4782-AF17-AA3224F6D950}" srcOrd="1" destOrd="0" presId="urn:microsoft.com/office/officeart/2005/8/layout/orgChart1"/>
    <dgm:cxn modelId="{EB7D789D-A5E4-4600-8C40-11C70DD56DAB}" type="presParOf" srcId="{EC3AC593-C1DA-4764-8488-20769341EBCD}" destId="{369A2B4D-9E8A-4600-A676-BBB6873649D7}" srcOrd="2" destOrd="0" presId="urn:microsoft.com/office/officeart/2005/8/layout/orgChart1"/>
    <dgm:cxn modelId="{E3B92E3F-BF9A-4DC0-A838-1244CB92FD0B}" type="presParOf" srcId="{88C2A9EB-98C0-4E6D-978F-DACA004E0834}" destId="{31688F3F-ADDD-4AA4-A2BF-E13B7670615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ECA489-063E-44B7-BE1B-F93F73373F14}" type="doc">
      <dgm:prSet loTypeId="urn:microsoft.com/office/officeart/2005/8/layout/venn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52079BF-974E-47FA-A59B-0332B892187D}">
      <dgm:prSet phldrT="[Текст]"/>
      <dgm:spPr/>
      <dgm:t>
        <a:bodyPr/>
        <a:lstStyle/>
        <a:p>
          <a:r>
            <a:rPr lang="ru-RU" dirty="0"/>
            <a:t>Личность</a:t>
          </a:r>
        </a:p>
      </dgm:t>
    </dgm:pt>
    <dgm:pt modelId="{09376DBE-6D20-4CB8-9A59-8CF315EFCDB2}" type="parTrans" cxnId="{A34981CF-8EAD-4726-85E3-74F158F22129}">
      <dgm:prSet/>
      <dgm:spPr/>
      <dgm:t>
        <a:bodyPr/>
        <a:lstStyle/>
        <a:p>
          <a:endParaRPr lang="ru-RU"/>
        </a:p>
      </dgm:t>
    </dgm:pt>
    <dgm:pt modelId="{915B2D47-A2EF-4FED-905F-0A68790D8160}" type="sibTrans" cxnId="{A34981CF-8EAD-4726-85E3-74F158F22129}">
      <dgm:prSet/>
      <dgm:spPr/>
      <dgm:t>
        <a:bodyPr/>
        <a:lstStyle/>
        <a:p>
          <a:endParaRPr lang="ru-RU"/>
        </a:p>
      </dgm:t>
    </dgm:pt>
    <dgm:pt modelId="{87A2DCF8-6E46-4D76-9F74-E2EA4E077B19}">
      <dgm:prSet phldrT="[Текст]"/>
      <dgm:spPr/>
      <dgm:t>
        <a:bodyPr/>
        <a:lstStyle/>
        <a:p>
          <a:r>
            <a:rPr lang="ru-RU" dirty="0"/>
            <a:t>Команда</a:t>
          </a:r>
        </a:p>
      </dgm:t>
    </dgm:pt>
    <dgm:pt modelId="{B770B536-47FF-4BA0-AFF0-BA00961E0378}" type="sibTrans" cxnId="{1773EF80-E34D-4F9E-8F76-58486142EF6F}">
      <dgm:prSet/>
      <dgm:spPr/>
      <dgm:t>
        <a:bodyPr/>
        <a:lstStyle/>
        <a:p>
          <a:endParaRPr lang="ru-RU"/>
        </a:p>
      </dgm:t>
    </dgm:pt>
    <dgm:pt modelId="{A561FC7A-C1EB-47C3-A7D2-F4116680461C}" type="parTrans" cxnId="{1773EF80-E34D-4F9E-8F76-58486142EF6F}">
      <dgm:prSet/>
      <dgm:spPr/>
      <dgm:t>
        <a:bodyPr/>
        <a:lstStyle/>
        <a:p>
          <a:endParaRPr lang="ru-RU"/>
        </a:p>
      </dgm:t>
    </dgm:pt>
    <dgm:pt modelId="{0444A88E-4832-40B7-ADB0-56A9B706FB07}">
      <dgm:prSet phldrT="[Текст]"/>
      <dgm:spPr/>
      <dgm:t>
        <a:bodyPr/>
        <a:lstStyle/>
        <a:p>
          <a:r>
            <a:rPr lang="ru-RU"/>
            <a:t>Общество</a:t>
          </a:r>
          <a:endParaRPr lang="ru-RU" dirty="0"/>
        </a:p>
      </dgm:t>
    </dgm:pt>
    <dgm:pt modelId="{58D310A8-B8E2-4DC9-B7BA-BDDD1F2690E7}" type="parTrans" cxnId="{600EE589-D33A-498B-A42C-EB555EF44D1A}">
      <dgm:prSet/>
      <dgm:spPr/>
      <dgm:t>
        <a:bodyPr/>
        <a:lstStyle/>
        <a:p>
          <a:endParaRPr lang="ru-RU"/>
        </a:p>
      </dgm:t>
    </dgm:pt>
    <dgm:pt modelId="{0B909AA8-C878-4886-83A0-C0BE39727E0E}" type="sibTrans" cxnId="{600EE589-D33A-498B-A42C-EB555EF44D1A}">
      <dgm:prSet/>
      <dgm:spPr/>
      <dgm:t>
        <a:bodyPr/>
        <a:lstStyle/>
        <a:p>
          <a:endParaRPr lang="ru-RU"/>
        </a:p>
      </dgm:t>
    </dgm:pt>
    <dgm:pt modelId="{1EC9489C-C2A9-40FD-952F-E51B34A59222}" type="pres">
      <dgm:prSet presAssocID="{2FECA489-063E-44B7-BE1B-F93F73373F14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1B7FCC-1779-42CC-870D-BD4556B83EDB}" type="pres">
      <dgm:prSet presAssocID="{752079BF-974E-47FA-A59B-0332B892187D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32F3F-40EA-4FA0-85EA-CBE549DDF545}" type="pres">
      <dgm:prSet presAssocID="{915B2D47-A2EF-4FED-905F-0A68790D8160}" presName="space" presStyleCnt="0"/>
      <dgm:spPr/>
    </dgm:pt>
    <dgm:pt modelId="{991E6DB9-F201-462A-83A4-39D0A1FABE15}" type="pres">
      <dgm:prSet presAssocID="{0444A88E-4832-40B7-ADB0-56A9B706FB07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E196A-48C8-4A78-834D-555328A37072}" type="pres">
      <dgm:prSet presAssocID="{0B909AA8-C878-4886-83A0-C0BE39727E0E}" presName="space" presStyleCnt="0"/>
      <dgm:spPr/>
    </dgm:pt>
    <dgm:pt modelId="{22D7E54E-15B2-40FD-8F92-B845BBE434C4}" type="pres">
      <dgm:prSet presAssocID="{87A2DCF8-6E46-4D76-9F74-E2EA4E077B19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73EF80-E34D-4F9E-8F76-58486142EF6F}" srcId="{2FECA489-063E-44B7-BE1B-F93F73373F14}" destId="{87A2DCF8-6E46-4D76-9F74-E2EA4E077B19}" srcOrd="2" destOrd="0" parTransId="{A561FC7A-C1EB-47C3-A7D2-F4116680461C}" sibTransId="{B770B536-47FF-4BA0-AFF0-BA00961E0378}"/>
    <dgm:cxn modelId="{A34981CF-8EAD-4726-85E3-74F158F22129}" srcId="{2FECA489-063E-44B7-BE1B-F93F73373F14}" destId="{752079BF-974E-47FA-A59B-0332B892187D}" srcOrd="0" destOrd="0" parTransId="{09376DBE-6D20-4CB8-9A59-8CF315EFCDB2}" sibTransId="{915B2D47-A2EF-4FED-905F-0A68790D8160}"/>
    <dgm:cxn modelId="{294D6D2C-1214-4991-B5FF-4C4D7A0AE939}" type="presOf" srcId="{87A2DCF8-6E46-4D76-9F74-E2EA4E077B19}" destId="{22D7E54E-15B2-40FD-8F92-B845BBE434C4}" srcOrd="0" destOrd="0" presId="urn:microsoft.com/office/officeart/2005/8/layout/venn3"/>
    <dgm:cxn modelId="{600EE589-D33A-498B-A42C-EB555EF44D1A}" srcId="{2FECA489-063E-44B7-BE1B-F93F73373F14}" destId="{0444A88E-4832-40B7-ADB0-56A9B706FB07}" srcOrd="1" destOrd="0" parTransId="{58D310A8-B8E2-4DC9-B7BA-BDDD1F2690E7}" sibTransId="{0B909AA8-C878-4886-83A0-C0BE39727E0E}"/>
    <dgm:cxn modelId="{9CC3DAA7-463F-47E6-B8B3-CF3967A7CABA}" type="presOf" srcId="{2FECA489-063E-44B7-BE1B-F93F73373F14}" destId="{1EC9489C-C2A9-40FD-952F-E51B34A59222}" srcOrd="0" destOrd="0" presId="urn:microsoft.com/office/officeart/2005/8/layout/venn3"/>
    <dgm:cxn modelId="{822E591C-6138-4258-B9CF-9D213C894552}" type="presOf" srcId="{0444A88E-4832-40B7-ADB0-56A9B706FB07}" destId="{991E6DB9-F201-462A-83A4-39D0A1FABE15}" srcOrd="0" destOrd="0" presId="urn:microsoft.com/office/officeart/2005/8/layout/venn3"/>
    <dgm:cxn modelId="{5B16915E-8702-4870-A48C-BA4B85B70956}" type="presOf" srcId="{752079BF-974E-47FA-A59B-0332B892187D}" destId="{3E1B7FCC-1779-42CC-870D-BD4556B83EDB}" srcOrd="0" destOrd="0" presId="urn:microsoft.com/office/officeart/2005/8/layout/venn3"/>
    <dgm:cxn modelId="{E29B242E-290B-406B-B2D6-7A840332556B}" type="presParOf" srcId="{1EC9489C-C2A9-40FD-952F-E51B34A59222}" destId="{3E1B7FCC-1779-42CC-870D-BD4556B83EDB}" srcOrd="0" destOrd="0" presId="urn:microsoft.com/office/officeart/2005/8/layout/venn3"/>
    <dgm:cxn modelId="{D990E648-7A31-4222-B518-9C0127FDCBF2}" type="presParOf" srcId="{1EC9489C-C2A9-40FD-952F-E51B34A59222}" destId="{66732F3F-40EA-4FA0-85EA-CBE549DDF545}" srcOrd="1" destOrd="0" presId="urn:microsoft.com/office/officeart/2005/8/layout/venn3"/>
    <dgm:cxn modelId="{3F7D8660-7435-4F38-86DB-7BBEE681D581}" type="presParOf" srcId="{1EC9489C-C2A9-40FD-952F-E51B34A59222}" destId="{991E6DB9-F201-462A-83A4-39D0A1FABE15}" srcOrd="2" destOrd="0" presId="urn:microsoft.com/office/officeart/2005/8/layout/venn3"/>
    <dgm:cxn modelId="{9A212F60-5B27-4E9F-8C5D-981FBA86480D}" type="presParOf" srcId="{1EC9489C-C2A9-40FD-952F-E51B34A59222}" destId="{B4EE196A-48C8-4A78-834D-555328A37072}" srcOrd="3" destOrd="0" presId="urn:microsoft.com/office/officeart/2005/8/layout/venn3"/>
    <dgm:cxn modelId="{65A767B5-5219-4B33-BD8D-CB1CB161D69C}" type="presParOf" srcId="{1EC9489C-C2A9-40FD-952F-E51B34A59222}" destId="{22D7E54E-15B2-40FD-8F92-B845BBE434C4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D533C5-2BDD-4D01-919D-022BBFDD16CA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2D2A419-3F59-4860-8238-6B61DDEB8442}">
      <dgm:prSet/>
      <dgm:spPr/>
      <dgm:t>
        <a:bodyPr/>
        <a:lstStyle/>
        <a:p>
          <a:pPr rtl="0"/>
          <a:r>
            <a:rPr lang="ru-RU" dirty="0"/>
            <a:t>Принципы </a:t>
          </a:r>
          <a:r>
            <a:rPr lang="ru-RU" dirty="0" err="1"/>
            <a:t>человекоцентричной</a:t>
          </a:r>
          <a:r>
            <a:rPr lang="ru-RU" dirty="0"/>
            <a:t> организации</a:t>
          </a:r>
        </a:p>
      </dgm:t>
    </dgm:pt>
    <dgm:pt modelId="{323EC1FA-38BC-4DCF-A910-FEE4244B91E2}" type="parTrans" cxnId="{25558A84-B105-4146-B0E2-E193A028071E}">
      <dgm:prSet/>
      <dgm:spPr/>
      <dgm:t>
        <a:bodyPr/>
        <a:lstStyle/>
        <a:p>
          <a:endParaRPr lang="ru-RU"/>
        </a:p>
      </dgm:t>
    </dgm:pt>
    <dgm:pt modelId="{1776F296-71BE-49E6-A7CB-9E619EB8B1D6}" type="sibTrans" cxnId="{25558A84-B105-4146-B0E2-E193A028071E}">
      <dgm:prSet/>
      <dgm:spPr/>
      <dgm:t>
        <a:bodyPr/>
        <a:lstStyle/>
        <a:p>
          <a:endParaRPr lang="ru-RU"/>
        </a:p>
      </dgm:t>
    </dgm:pt>
    <dgm:pt modelId="{29F6AB70-5C17-4C82-AA61-F7ADABBB3402}">
      <dgm:prSet/>
      <dgm:spPr/>
      <dgm:t>
        <a:bodyPr/>
        <a:lstStyle/>
        <a:p>
          <a:pPr rtl="0"/>
          <a:r>
            <a:rPr lang="ru-RU" dirty="0"/>
            <a:t>Использовать индивидуальные различия сотрудников как организационную силу</a:t>
          </a:r>
        </a:p>
      </dgm:t>
    </dgm:pt>
    <dgm:pt modelId="{483A33E6-D59E-417E-B2AC-49AB2CA0D941}" type="parTrans" cxnId="{B898FEF8-9FBC-4C90-A3DB-E8D2536938A1}">
      <dgm:prSet/>
      <dgm:spPr/>
      <dgm:t>
        <a:bodyPr/>
        <a:lstStyle/>
        <a:p>
          <a:endParaRPr lang="ru-RU"/>
        </a:p>
      </dgm:t>
    </dgm:pt>
    <dgm:pt modelId="{03824355-1DD4-43BE-8965-D16803A40927}" type="sibTrans" cxnId="{B898FEF8-9FBC-4C90-A3DB-E8D2536938A1}">
      <dgm:prSet/>
      <dgm:spPr/>
      <dgm:t>
        <a:bodyPr/>
        <a:lstStyle/>
        <a:p>
          <a:endParaRPr lang="ru-RU"/>
        </a:p>
      </dgm:t>
    </dgm:pt>
    <dgm:pt modelId="{B83C69FD-7D73-45FC-A70E-F92EE2EC4C76}">
      <dgm:prSet/>
      <dgm:spPr/>
      <dgm:t>
        <a:bodyPr/>
        <a:lstStyle/>
        <a:p>
          <a:pPr rtl="0"/>
          <a:r>
            <a:rPr lang="ru-RU" dirty="0"/>
            <a:t>Применять общесистемный подход к работе, в частности понимать организационную структуру компании, взаимодействие ее компонентов и результаты</a:t>
          </a:r>
        </a:p>
      </dgm:t>
    </dgm:pt>
    <dgm:pt modelId="{FA0E3CDF-00F1-41EB-90B8-D8C88E077A2E}" type="parTrans" cxnId="{D476B4B2-B305-4755-8270-D51D7552755A}">
      <dgm:prSet/>
      <dgm:spPr/>
      <dgm:t>
        <a:bodyPr/>
        <a:lstStyle/>
        <a:p>
          <a:endParaRPr lang="ru-RU"/>
        </a:p>
      </dgm:t>
    </dgm:pt>
    <dgm:pt modelId="{F317D5F3-7B7D-4EF3-BF76-AEA564339A3E}" type="sibTrans" cxnId="{D476B4B2-B305-4755-8270-D51D7552755A}">
      <dgm:prSet/>
      <dgm:spPr/>
      <dgm:t>
        <a:bodyPr/>
        <a:lstStyle/>
        <a:p>
          <a:endParaRPr lang="ru-RU"/>
        </a:p>
      </dgm:t>
    </dgm:pt>
    <dgm:pt modelId="{B51EB470-7A70-4CB4-812F-13AD47C5BD90}">
      <dgm:prSet/>
      <dgm:spPr/>
      <dgm:t>
        <a:bodyPr/>
        <a:lstStyle/>
        <a:p>
          <a:pPr rtl="0"/>
          <a:r>
            <a:rPr lang="ru-RU" dirty="0"/>
            <a:t>Гарантировать, что здоровье, безопасность и благополучие являются приоритетами организации</a:t>
          </a:r>
        </a:p>
      </dgm:t>
    </dgm:pt>
    <dgm:pt modelId="{FE1DE8CA-20FD-4179-A822-FAB8AA590F08}" type="parTrans" cxnId="{EC57A200-7CFA-486E-9995-2F024CEE25C0}">
      <dgm:prSet/>
      <dgm:spPr/>
      <dgm:t>
        <a:bodyPr/>
        <a:lstStyle/>
        <a:p>
          <a:endParaRPr lang="ru-RU"/>
        </a:p>
      </dgm:t>
    </dgm:pt>
    <dgm:pt modelId="{8C1120D8-D516-44D8-B8E4-E06011BD1983}" type="sibTrans" cxnId="{EC57A200-7CFA-486E-9995-2F024CEE25C0}">
      <dgm:prSet/>
      <dgm:spPr/>
      <dgm:t>
        <a:bodyPr/>
        <a:lstStyle/>
        <a:p>
          <a:endParaRPr lang="ru-RU"/>
        </a:p>
      </dgm:t>
    </dgm:pt>
    <dgm:pt modelId="{1A74BEB1-EAC5-4A71-9D9D-6F8E87D6B308}">
      <dgm:prSet/>
      <dgm:spPr/>
      <dgm:t>
        <a:bodyPr/>
        <a:lstStyle/>
        <a:p>
          <a:pPr rtl="0"/>
          <a:r>
            <a:rPr lang="ru-RU" dirty="0"/>
            <a:t>Ценить сотрудников и формировать осмысленную рабочую среду, в частности развивать корпоративную культуру и поощрять стремление к совершенствованию</a:t>
          </a:r>
        </a:p>
      </dgm:t>
    </dgm:pt>
    <dgm:pt modelId="{40EB15A9-0760-49F5-A6AF-86DEBBBDB79A}" type="parTrans" cxnId="{140B035C-B66D-4D9E-8A96-E32D6713496D}">
      <dgm:prSet/>
      <dgm:spPr/>
      <dgm:t>
        <a:bodyPr/>
        <a:lstStyle/>
        <a:p>
          <a:endParaRPr lang="ru-RU"/>
        </a:p>
      </dgm:t>
    </dgm:pt>
    <dgm:pt modelId="{70552278-FC0E-4BA5-9073-E93D07965EC2}" type="sibTrans" cxnId="{140B035C-B66D-4D9E-8A96-E32D6713496D}">
      <dgm:prSet/>
      <dgm:spPr/>
      <dgm:t>
        <a:bodyPr/>
        <a:lstStyle/>
        <a:p>
          <a:endParaRPr lang="ru-RU"/>
        </a:p>
      </dgm:t>
    </dgm:pt>
    <dgm:pt modelId="{2877C180-DAD6-4AF0-9455-F33F586649E7}">
      <dgm:prSet/>
      <dgm:spPr/>
      <dgm:t>
        <a:bodyPr/>
        <a:lstStyle/>
        <a:p>
          <a:pPr rtl="0"/>
          <a:r>
            <a:rPr lang="ru-RU" dirty="0"/>
            <a:t>Сделать стратегическими целями эргономичность продуктов и решений, а также их доступность</a:t>
          </a:r>
        </a:p>
      </dgm:t>
    </dgm:pt>
    <dgm:pt modelId="{9476E665-71FA-4EE9-8653-A4F8FB0D837E}" type="parTrans" cxnId="{B1095B4C-A9B9-4BC6-BD88-08DA2BC9D272}">
      <dgm:prSet/>
      <dgm:spPr/>
      <dgm:t>
        <a:bodyPr/>
        <a:lstStyle/>
        <a:p>
          <a:endParaRPr lang="ru-RU"/>
        </a:p>
      </dgm:t>
    </dgm:pt>
    <dgm:pt modelId="{1CB05CC3-581C-4BF1-8428-A6CD6D2DEE00}" type="sibTrans" cxnId="{B1095B4C-A9B9-4BC6-BD88-08DA2BC9D272}">
      <dgm:prSet/>
      <dgm:spPr/>
      <dgm:t>
        <a:bodyPr/>
        <a:lstStyle/>
        <a:p>
          <a:endParaRPr lang="ru-RU"/>
        </a:p>
      </dgm:t>
    </dgm:pt>
    <dgm:pt modelId="{CD2CB897-FAB8-4E2A-B8C0-08F6E03461A4}">
      <dgm:prSet/>
      <dgm:spPr/>
      <dgm:t>
        <a:bodyPr/>
        <a:lstStyle/>
        <a:p>
          <a:pPr rtl="0"/>
          <a:r>
            <a:rPr lang="ru-RU" dirty="0"/>
            <a:t>Быть открытыми и заслуживающими доверия, в том числе внедрять социальную политику, которая может быть выполнена на всех уровнях организации</a:t>
          </a:r>
        </a:p>
      </dgm:t>
    </dgm:pt>
    <dgm:pt modelId="{FA244F99-55AC-4C28-9EE2-2EE6F671B0D7}" type="parTrans" cxnId="{10269A81-D81A-4CB3-8521-FBD20DC35262}">
      <dgm:prSet/>
      <dgm:spPr/>
      <dgm:t>
        <a:bodyPr/>
        <a:lstStyle/>
        <a:p>
          <a:endParaRPr lang="ru-RU"/>
        </a:p>
      </dgm:t>
    </dgm:pt>
    <dgm:pt modelId="{64EE9C34-87C3-47B8-973E-498BFFA36AE7}" type="sibTrans" cxnId="{10269A81-D81A-4CB3-8521-FBD20DC35262}">
      <dgm:prSet/>
      <dgm:spPr/>
      <dgm:t>
        <a:bodyPr/>
        <a:lstStyle/>
        <a:p>
          <a:endParaRPr lang="ru-RU"/>
        </a:p>
      </dgm:t>
    </dgm:pt>
    <dgm:pt modelId="{154CEA88-FF62-4849-9334-8A044B3ACC64}">
      <dgm:prSet/>
      <dgm:spPr/>
      <dgm:t>
        <a:bodyPr/>
        <a:lstStyle/>
        <a:p>
          <a:pPr rtl="0"/>
          <a:r>
            <a:rPr lang="ru-RU" dirty="0"/>
            <a:t>Быть социально ответственными по отношению к сотрудникам, сообществам, окружающей среде</a:t>
          </a:r>
        </a:p>
      </dgm:t>
    </dgm:pt>
    <dgm:pt modelId="{E5F7E5E5-577A-40E5-91B8-220C4C4A5392}" type="parTrans" cxnId="{FB81E6E4-F126-40B0-A5EE-2D3A400F9ED5}">
      <dgm:prSet/>
      <dgm:spPr/>
      <dgm:t>
        <a:bodyPr/>
        <a:lstStyle/>
        <a:p>
          <a:endParaRPr lang="ru-RU"/>
        </a:p>
      </dgm:t>
    </dgm:pt>
    <dgm:pt modelId="{9607388E-1F18-4FF9-841D-4326ABCF8300}" type="sibTrans" cxnId="{FB81E6E4-F126-40B0-A5EE-2D3A400F9ED5}">
      <dgm:prSet/>
      <dgm:spPr/>
      <dgm:t>
        <a:bodyPr/>
        <a:lstStyle/>
        <a:p>
          <a:endParaRPr lang="ru-RU"/>
        </a:p>
      </dgm:t>
    </dgm:pt>
    <dgm:pt modelId="{0246628B-CEEC-41D3-A26F-7961AB9F06BC}" type="pres">
      <dgm:prSet presAssocID="{29D533C5-2BDD-4D01-919D-022BBFDD16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038A7-BF10-4761-A04B-7DEDB67638B3}" type="pres">
      <dgm:prSet presAssocID="{02D2A419-3F59-4860-8238-6B61DDEB844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414A3-2A6A-4602-AA25-C0463DD0829D}" type="pres">
      <dgm:prSet presAssocID="{02D2A419-3F59-4860-8238-6B61DDEB844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4E3115-41C8-4830-83CB-7B49495E357B}" type="presOf" srcId="{CD2CB897-FAB8-4E2A-B8C0-08F6E03461A4}" destId="{9DE414A3-2A6A-4602-AA25-C0463DD0829D}" srcOrd="0" destOrd="5" presId="urn:microsoft.com/office/officeart/2005/8/layout/vList2"/>
    <dgm:cxn modelId="{31303815-12B0-4C3B-B1DE-A5A51F45F033}" type="presOf" srcId="{B83C69FD-7D73-45FC-A70E-F92EE2EC4C76}" destId="{9DE414A3-2A6A-4602-AA25-C0463DD0829D}" srcOrd="0" destOrd="1" presId="urn:microsoft.com/office/officeart/2005/8/layout/vList2"/>
    <dgm:cxn modelId="{36FC43AA-2C7A-4E79-98C9-90B57A945AC1}" type="presOf" srcId="{29F6AB70-5C17-4C82-AA61-F7ADABBB3402}" destId="{9DE414A3-2A6A-4602-AA25-C0463DD0829D}" srcOrd="0" destOrd="0" presId="urn:microsoft.com/office/officeart/2005/8/layout/vList2"/>
    <dgm:cxn modelId="{D476B4B2-B305-4755-8270-D51D7552755A}" srcId="{02D2A419-3F59-4860-8238-6B61DDEB8442}" destId="{B83C69FD-7D73-45FC-A70E-F92EE2EC4C76}" srcOrd="1" destOrd="0" parTransId="{FA0E3CDF-00F1-41EB-90B8-D8C88E077A2E}" sibTransId="{F317D5F3-7B7D-4EF3-BF76-AEA564339A3E}"/>
    <dgm:cxn modelId="{140B035C-B66D-4D9E-8A96-E32D6713496D}" srcId="{02D2A419-3F59-4860-8238-6B61DDEB8442}" destId="{1A74BEB1-EAC5-4A71-9D9D-6F8E87D6B308}" srcOrd="4" destOrd="0" parTransId="{40EB15A9-0760-49F5-A6AF-86DEBBBDB79A}" sibTransId="{70552278-FC0E-4BA5-9073-E93D07965EC2}"/>
    <dgm:cxn modelId="{539F25F4-619C-4A9E-832C-875D651B5055}" type="presOf" srcId="{29D533C5-2BDD-4D01-919D-022BBFDD16CA}" destId="{0246628B-CEEC-41D3-A26F-7961AB9F06BC}" srcOrd="0" destOrd="0" presId="urn:microsoft.com/office/officeart/2005/8/layout/vList2"/>
    <dgm:cxn modelId="{10269A81-D81A-4CB3-8521-FBD20DC35262}" srcId="{02D2A419-3F59-4860-8238-6B61DDEB8442}" destId="{CD2CB897-FAB8-4E2A-B8C0-08F6E03461A4}" srcOrd="5" destOrd="0" parTransId="{FA244F99-55AC-4C28-9EE2-2EE6F671B0D7}" sibTransId="{64EE9C34-87C3-47B8-973E-498BFFA36AE7}"/>
    <dgm:cxn modelId="{B1095B4C-A9B9-4BC6-BD88-08DA2BC9D272}" srcId="{02D2A419-3F59-4860-8238-6B61DDEB8442}" destId="{2877C180-DAD6-4AF0-9455-F33F586649E7}" srcOrd="3" destOrd="0" parTransId="{9476E665-71FA-4EE9-8653-A4F8FB0D837E}" sibTransId="{1CB05CC3-581C-4BF1-8428-A6CD6D2DEE00}"/>
    <dgm:cxn modelId="{EB811E19-2437-4D5D-AF88-28D4412A14E2}" type="presOf" srcId="{2877C180-DAD6-4AF0-9455-F33F586649E7}" destId="{9DE414A3-2A6A-4602-AA25-C0463DD0829D}" srcOrd="0" destOrd="3" presId="urn:microsoft.com/office/officeart/2005/8/layout/vList2"/>
    <dgm:cxn modelId="{6BE10EDD-3F43-45E3-A917-E7B644449DDF}" type="presOf" srcId="{B51EB470-7A70-4CB4-812F-13AD47C5BD90}" destId="{9DE414A3-2A6A-4602-AA25-C0463DD0829D}" srcOrd="0" destOrd="2" presId="urn:microsoft.com/office/officeart/2005/8/layout/vList2"/>
    <dgm:cxn modelId="{EC57A200-7CFA-486E-9995-2F024CEE25C0}" srcId="{02D2A419-3F59-4860-8238-6B61DDEB8442}" destId="{B51EB470-7A70-4CB4-812F-13AD47C5BD90}" srcOrd="2" destOrd="0" parTransId="{FE1DE8CA-20FD-4179-A822-FAB8AA590F08}" sibTransId="{8C1120D8-D516-44D8-B8E4-E06011BD1983}"/>
    <dgm:cxn modelId="{25558A84-B105-4146-B0E2-E193A028071E}" srcId="{29D533C5-2BDD-4D01-919D-022BBFDD16CA}" destId="{02D2A419-3F59-4860-8238-6B61DDEB8442}" srcOrd="0" destOrd="0" parTransId="{323EC1FA-38BC-4DCF-A910-FEE4244B91E2}" sibTransId="{1776F296-71BE-49E6-A7CB-9E619EB8B1D6}"/>
    <dgm:cxn modelId="{1CE0FFD8-FB65-43AC-BC34-0B0C2262D90F}" type="presOf" srcId="{1A74BEB1-EAC5-4A71-9D9D-6F8E87D6B308}" destId="{9DE414A3-2A6A-4602-AA25-C0463DD0829D}" srcOrd="0" destOrd="4" presId="urn:microsoft.com/office/officeart/2005/8/layout/vList2"/>
    <dgm:cxn modelId="{DC9AC168-E671-4FB2-BBFA-884087BDF2A2}" type="presOf" srcId="{154CEA88-FF62-4849-9334-8A044B3ACC64}" destId="{9DE414A3-2A6A-4602-AA25-C0463DD0829D}" srcOrd="0" destOrd="6" presId="urn:microsoft.com/office/officeart/2005/8/layout/vList2"/>
    <dgm:cxn modelId="{B898FEF8-9FBC-4C90-A3DB-E8D2536938A1}" srcId="{02D2A419-3F59-4860-8238-6B61DDEB8442}" destId="{29F6AB70-5C17-4C82-AA61-F7ADABBB3402}" srcOrd="0" destOrd="0" parTransId="{483A33E6-D59E-417E-B2AC-49AB2CA0D941}" sibTransId="{03824355-1DD4-43BE-8965-D16803A40927}"/>
    <dgm:cxn modelId="{FB81E6E4-F126-40B0-A5EE-2D3A400F9ED5}" srcId="{02D2A419-3F59-4860-8238-6B61DDEB8442}" destId="{154CEA88-FF62-4849-9334-8A044B3ACC64}" srcOrd="6" destOrd="0" parTransId="{E5F7E5E5-577A-40E5-91B8-220C4C4A5392}" sibTransId="{9607388E-1F18-4FF9-841D-4326ABCF8300}"/>
    <dgm:cxn modelId="{FA47E292-D211-4198-B914-85A1EB0A7F10}" type="presOf" srcId="{02D2A419-3F59-4860-8238-6B61DDEB8442}" destId="{356038A7-BF10-4761-A04B-7DEDB67638B3}" srcOrd="0" destOrd="0" presId="urn:microsoft.com/office/officeart/2005/8/layout/vList2"/>
    <dgm:cxn modelId="{BD752957-7653-4591-9F9A-36C4CDFC102A}" type="presParOf" srcId="{0246628B-CEEC-41D3-A26F-7961AB9F06BC}" destId="{356038A7-BF10-4761-A04B-7DEDB67638B3}" srcOrd="0" destOrd="0" presId="urn:microsoft.com/office/officeart/2005/8/layout/vList2"/>
    <dgm:cxn modelId="{ED6DF7E3-555A-4568-ABBB-4D6914137331}" type="presParOf" srcId="{0246628B-CEEC-41D3-A26F-7961AB9F06BC}" destId="{9DE414A3-2A6A-4602-AA25-C0463DD0829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089EC1-5EEC-425E-9A12-120A88DD3F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23E615-8055-479B-A01D-3957C58DCCF0}">
      <dgm:prSet/>
      <dgm:spPr/>
      <dgm:t>
        <a:bodyPr/>
        <a:lstStyle/>
        <a:p>
          <a:pPr rtl="0"/>
          <a:r>
            <a:rPr lang="ru-RU"/>
            <a:t>Проблемы:</a:t>
          </a:r>
        </a:p>
      </dgm:t>
    </dgm:pt>
    <dgm:pt modelId="{51ECDF32-1656-4C2B-A077-186BF9ABFA26}" type="parTrans" cxnId="{A4B5C57C-C02C-4734-BAA4-A10BE6924EAC}">
      <dgm:prSet/>
      <dgm:spPr/>
      <dgm:t>
        <a:bodyPr/>
        <a:lstStyle/>
        <a:p>
          <a:endParaRPr lang="ru-RU"/>
        </a:p>
      </dgm:t>
    </dgm:pt>
    <dgm:pt modelId="{4E4639E1-D6AE-4F64-BF35-9E2E1445D5CF}" type="sibTrans" cxnId="{A4B5C57C-C02C-4734-BAA4-A10BE6924EAC}">
      <dgm:prSet/>
      <dgm:spPr/>
      <dgm:t>
        <a:bodyPr/>
        <a:lstStyle/>
        <a:p>
          <a:endParaRPr lang="ru-RU"/>
        </a:p>
      </dgm:t>
    </dgm:pt>
    <dgm:pt modelId="{8A1CF16A-A6AA-4D28-AE2E-75FDDCD683EA}">
      <dgm:prSet/>
      <dgm:spPr/>
      <dgm:t>
        <a:bodyPr/>
        <a:lstStyle/>
        <a:p>
          <a:pPr rtl="0"/>
          <a:r>
            <a:rPr lang="ru-RU" dirty="0"/>
            <a:t>Рост смертности  трудоспособного населения от болезней системы кровообращения на 22,5%</a:t>
          </a:r>
        </a:p>
      </dgm:t>
    </dgm:pt>
    <dgm:pt modelId="{BB7F0E9A-EBE4-4131-8857-802C1D23667F}" type="parTrans" cxnId="{0B9105CF-73EB-4172-9106-7FA61D88F474}">
      <dgm:prSet/>
      <dgm:spPr/>
      <dgm:t>
        <a:bodyPr/>
        <a:lstStyle/>
        <a:p>
          <a:endParaRPr lang="ru-RU"/>
        </a:p>
      </dgm:t>
    </dgm:pt>
    <dgm:pt modelId="{D5818791-14BF-4C59-9EA3-72B87B405C68}" type="sibTrans" cxnId="{0B9105CF-73EB-4172-9106-7FA61D88F474}">
      <dgm:prSet/>
      <dgm:spPr/>
      <dgm:t>
        <a:bodyPr/>
        <a:lstStyle/>
        <a:p>
          <a:endParaRPr lang="ru-RU"/>
        </a:p>
      </dgm:t>
    </dgm:pt>
    <dgm:pt modelId="{628733B1-D0FF-498A-9208-8122B0B8F29A}">
      <dgm:prSet/>
      <dgm:spPr/>
      <dgm:t>
        <a:bodyPr/>
        <a:lstStyle/>
        <a:p>
          <a:pPr rtl="0"/>
          <a:r>
            <a:rPr lang="ru-RU" dirty="0"/>
            <a:t>Рост смертности трудоспособного населения от болезней органов дыхания  на 62,5%</a:t>
          </a:r>
        </a:p>
      </dgm:t>
    </dgm:pt>
    <dgm:pt modelId="{450E11BC-07E7-45AE-8A31-41E5822BBA19}" type="parTrans" cxnId="{8CB60B44-52D2-486F-9ECE-76D8FBCC624D}">
      <dgm:prSet/>
      <dgm:spPr/>
      <dgm:t>
        <a:bodyPr/>
        <a:lstStyle/>
        <a:p>
          <a:endParaRPr lang="ru-RU"/>
        </a:p>
      </dgm:t>
    </dgm:pt>
    <dgm:pt modelId="{914C2832-EEC3-4E7C-A0BD-60FB462F27CC}" type="sibTrans" cxnId="{8CB60B44-52D2-486F-9ECE-76D8FBCC624D}">
      <dgm:prSet/>
      <dgm:spPr/>
      <dgm:t>
        <a:bodyPr/>
        <a:lstStyle/>
        <a:p>
          <a:endParaRPr lang="ru-RU"/>
        </a:p>
      </dgm:t>
    </dgm:pt>
    <dgm:pt modelId="{447715B1-DB58-4297-BB14-5D315ABCA1EE}" type="pres">
      <dgm:prSet presAssocID="{75089EC1-5EEC-425E-9A12-120A88DD3F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B27ABB-7008-4398-BB2B-CBBD3E9BD009}" type="pres">
      <dgm:prSet presAssocID="{3823E615-8055-479B-A01D-3957C58DCCF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14561-2CFE-4A3C-8D92-278AC3717DCB}" type="pres">
      <dgm:prSet presAssocID="{3823E615-8055-479B-A01D-3957C58DCCF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B60B44-52D2-486F-9ECE-76D8FBCC624D}" srcId="{3823E615-8055-479B-A01D-3957C58DCCF0}" destId="{628733B1-D0FF-498A-9208-8122B0B8F29A}" srcOrd="1" destOrd="0" parTransId="{450E11BC-07E7-45AE-8A31-41E5822BBA19}" sibTransId="{914C2832-EEC3-4E7C-A0BD-60FB462F27CC}"/>
    <dgm:cxn modelId="{A4B5C57C-C02C-4734-BAA4-A10BE6924EAC}" srcId="{75089EC1-5EEC-425E-9A12-120A88DD3F0B}" destId="{3823E615-8055-479B-A01D-3957C58DCCF0}" srcOrd="0" destOrd="0" parTransId="{51ECDF32-1656-4C2B-A077-186BF9ABFA26}" sibTransId="{4E4639E1-D6AE-4F64-BF35-9E2E1445D5CF}"/>
    <dgm:cxn modelId="{0B9105CF-73EB-4172-9106-7FA61D88F474}" srcId="{3823E615-8055-479B-A01D-3957C58DCCF0}" destId="{8A1CF16A-A6AA-4D28-AE2E-75FDDCD683EA}" srcOrd="0" destOrd="0" parTransId="{BB7F0E9A-EBE4-4131-8857-802C1D23667F}" sibTransId="{D5818791-14BF-4C59-9EA3-72B87B405C68}"/>
    <dgm:cxn modelId="{76DB1B67-AF81-45BF-86A5-795B45B90515}" type="presOf" srcId="{3823E615-8055-479B-A01D-3957C58DCCF0}" destId="{63B27ABB-7008-4398-BB2B-CBBD3E9BD009}" srcOrd="0" destOrd="0" presId="urn:microsoft.com/office/officeart/2005/8/layout/vList2"/>
    <dgm:cxn modelId="{97DD0EA0-CC2F-4168-B17F-839B82AF128E}" type="presOf" srcId="{75089EC1-5EEC-425E-9A12-120A88DD3F0B}" destId="{447715B1-DB58-4297-BB14-5D315ABCA1EE}" srcOrd="0" destOrd="0" presId="urn:microsoft.com/office/officeart/2005/8/layout/vList2"/>
    <dgm:cxn modelId="{A152C9F8-74E7-4310-8F63-DF1D69BDEA1A}" type="presOf" srcId="{8A1CF16A-A6AA-4D28-AE2E-75FDDCD683EA}" destId="{13214561-2CFE-4A3C-8D92-278AC3717DCB}" srcOrd="0" destOrd="0" presId="urn:microsoft.com/office/officeart/2005/8/layout/vList2"/>
    <dgm:cxn modelId="{68EDFD21-9F64-4BDE-AB68-E2506461634F}" type="presOf" srcId="{628733B1-D0FF-498A-9208-8122B0B8F29A}" destId="{13214561-2CFE-4A3C-8D92-278AC3717DCB}" srcOrd="0" destOrd="1" presId="urn:microsoft.com/office/officeart/2005/8/layout/vList2"/>
    <dgm:cxn modelId="{A1B0E69C-478C-45E4-9E56-5710DAD00B8C}" type="presParOf" srcId="{447715B1-DB58-4297-BB14-5D315ABCA1EE}" destId="{63B27ABB-7008-4398-BB2B-CBBD3E9BD009}" srcOrd="0" destOrd="0" presId="urn:microsoft.com/office/officeart/2005/8/layout/vList2"/>
    <dgm:cxn modelId="{DF45C8DC-96C3-494F-9714-60704FF82A81}" type="presParOf" srcId="{447715B1-DB58-4297-BB14-5D315ABCA1EE}" destId="{13214561-2CFE-4A3C-8D92-278AC3717DC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5B256-5C76-4365-BC59-A0800FDDE8A4}" type="doc">
      <dgm:prSet loTypeId="urn:microsoft.com/office/officeart/2008/layout/Square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3271B6E-557D-4D8B-B0E0-A57847681246}">
      <dgm:prSet/>
      <dgm:spPr/>
      <dgm:t>
        <a:bodyPr/>
        <a:lstStyle/>
        <a:p>
          <a:pPr rtl="0"/>
          <a:r>
            <a:rPr lang="ru-RU"/>
            <a:t>Обследовано 1159 чел. </a:t>
          </a:r>
        </a:p>
      </dgm:t>
    </dgm:pt>
    <dgm:pt modelId="{49E8B537-E5E7-4D41-B14F-1F9E17E8078E}" type="parTrans" cxnId="{02544494-8DB9-4825-971C-400A22364988}">
      <dgm:prSet/>
      <dgm:spPr/>
      <dgm:t>
        <a:bodyPr/>
        <a:lstStyle/>
        <a:p>
          <a:endParaRPr lang="ru-RU"/>
        </a:p>
      </dgm:t>
    </dgm:pt>
    <dgm:pt modelId="{5BD9FBD7-5BD4-4D22-991E-3C08420911B3}" type="sibTrans" cxnId="{02544494-8DB9-4825-971C-400A22364988}">
      <dgm:prSet/>
      <dgm:spPr/>
      <dgm:t>
        <a:bodyPr/>
        <a:lstStyle/>
        <a:p>
          <a:endParaRPr lang="ru-RU"/>
        </a:p>
      </dgm:t>
    </dgm:pt>
    <dgm:pt modelId="{9B047EA6-A403-44D0-B5FF-E2835946FF2E}">
      <dgm:prSet/>
      <dgm:spPr/>
      <dgm:t>
        <a:bodyPr/>
        <a:lstStyle/>
        <a:p>
          <a:pPr rtl="0"/>
          <a:r>
            <a:rPr lang="ru-RU" dirty="0"/>
            <a:t>муж. 466 </a:t>
          </a:r>
        </a:p>
      </dgm:t>
    </dgm:pt>
    <dgm:pt modelId="{35A777BB-78BB-4A24-A0C2-917796738EF6}" type="parTrans" cxnId="{2B922D6F-B6DF-4181-AEAC-A4EC4F1BAA04}">
      <dgm:prSet/>
      <dgm:spPr/>
      <dgm:t>
        <a:bodyPr/>
        <a:lstStyle/>
        <a:p>
          <a:endParaRPr lang="ru-RU"/>
        </a:p>
      </dgm:t>
    </dgm:pt>
    <dgm:pt modelId="{B354CE92-D463-4813-A643-A09C405244FF}" type="sibTrans" cxnId="{2B922D6F-B6DF-4181-AEAC-A4EC4F1BAA04}">
      <dgm:prSet/>
      <dgm:spPr/>
      <dgm:t>
        <a:bodyPr/>
        <a:lstStyle/>
        <a:p>
          <a:endParaRPr lang="ru-RU"/>
        </a:p>
      </dgm:t>
    </dgm:pt>
    <dgm:pt modelId="{D28BB0B7-8685-4CA4-BBCB-193307E9F7D3}">
      <dgm:prSet/>
      <dgm:spPr/>
      <dgm:t>
        <a:bodyPr/>
        <a:lstStyle/>
        <a:p>
          <a:pPr rtl="0"/>
          <a:r>
            <a:rPr lang="ru-RU" dirty="0"/>
            <a:t>жен. 693 </a:t>
          </a:r>
        </a:p>
      </dgm:t>
    </dgm:pt>
    <dgm:pt modelId="{EA8CADB6-994C-4FDC-AFCD-ADB8EB34AD63}" type="parTrans" cxnId="{13B8808B-1C03-4527-BE65-9C8FD7C911F8}">
      <dgm:prSet/>
      <dgm:spPr/>
      <dgm:t>
        <a:bodyPr/>
        <a:lstStyle/>
        <a:p>
          <a:endParaRPr lang="ru-RU"/>
        </a:p>
      </dgm:t>
    </dgm:pt>
    <dgm:pt modelId="{8DF55569-32A4-4519-89D9-18BE8DC5A48A}" type="sibTrans" cxnId="{13B8808B-1C03-4527-BE65-9C8FD7C911F8}">
      <dgm:prSet/>
      <dgm:spPr/>
      <dgm:t>
        <a:bodyPr/>
        <a:lstStyle/>
        <a:p>
          <a:endParaRPr lang="ru-RU"/>
        </a:p>
      </dgm:t>
    </dgm:pt>
    <dgm:pt modelId="{0EBFED3E-4F29-4448-B601-C41B32222C1D}">
      <dgm:prSet/>
      <dgm:spPr/>
      <dgm:t>
        <a:bodyPr/>
        <a:lstStyle/>
        <a:p>
          <a:pPr rtl="0"/>
          <a:r>
            <a:rPr lang="ru-RU" dirty="0"/>
            <a:t>Возрастная структура:</a:t>
          </a:r>
        </a:p>
      </dgm:t>
    </dgm:pt>
    <dgm:pt modelId="{D0C9CB9E-8590-4FC5-849A-1E45811E1B9D}" type="parTrans" cxnId="{98B7DC8E-4A2C-46BF-8716-D74EBCD9FD68}">
      <dgm:prSet/>
      <dgm:spPr/>
      <dgm:t>
        <a:bodyPr/>
        <a:lstStyle/>
        <a:p>
          <a:endParaRPr lang="ru-RU"/>
        </a:p>
      </dgm:t>
    </dgm:pt>
    <dgm:pt modelId="{9DB16FC6-45C0-46C4-8976-33D634F03B70}" type="sibTrans" cxnId="{98B7DC8E-4A2C-46BF-8716-D74EBCD9FD68}">
      <dgm:prSet/>
      <dgm:spPr/>
      <dgm:t>
        <a:bodyPr/>
        <a:lstStyle/>
        <a:p>
          <a:endParaRPr lang="ru-RU"/>
        </a:p>
      </dgm:t>
    </dgm:pt>
    <dgm:pt modelId="{5C5339BE-F2E6-4087-9BD8-71F477854378}">
      <dgm:prSet/>
      <dgm:spPr/>
      <dgm:t>
        <a:bodyPr/>
        <a:lstStyle/>
        <a:p>
          <a:pPr rtl="0"/>
          <a:r>
            <a:rPr lang="ru-RU" dirty="0"/>
            <a:t>от 18 - 43 - 664 чел. </a:t>
          </a:r>
        </a:p>
      </dgm:t>
    </dgm:pt>
    <dgm:pt modelId="{8DAC13F6-46FE-4DB5-8524-BC642CA25202}" type="parTrans" cxnId="{9C6B64A6-767C-4188-A2A1-3F1B4E13C71C}">
      <dgm:prSet/>
      <dgm:spPr/>
      <dgm:t>
        <a:bodyPr/>
        <a:lstStyle/>
        <a:p>
          <a:endParaRPr lang="ru-RU"/>
        </a:p>
      </dgm:t>
    </dgm:pt>
    <dgm:pt modelId="{C86846DC-96B9-4455-B199-AFB2904D45AF}" type="sibTrans" cxnId="{9C6B64A6-767C-4188-A2A1-3F1B4E13C71C}">
      <dgm:prSet/>
      <dgm:spPr/>
      <dgm:t>
        <a:bodyPr/>
        <a:lstStyle/>
        <a:p>
          <a:endParaRPr lang="ru-RU"/>
        </a:p>
      </dgm:t>
    </dgm:pt>
    <dgm:pt modelId="{E51A867E-9F80-4F13-8DA7-573BEC3077B3}">
      <dgm:prSet/>
      <dgm:spPr/>
      <dgm:t>
        <a:bodyPr/>
        <a:lstStyle/>
        <a:p>
          <a:r>
            <a:rPr lang="ru-RU" dirty="0"/>
            <a:t>от 44 - 59 - 410 чел. </a:t>
          </a:r>
        </a:p>
      </dgm:t>
    </dgm:pt>
    <dgm:pt modelId="{60ABAA32-CE7E-4C8B-945E-91768D7B02BF}" type="parTrans" cxnId="{B03371B2-485A-4AC6-B9B6-272AB3ED6F69}">
      <dgm:prSet/>
      <dgm:spPr/>
      <dgm:t>
        <a:bodyPr/>
        <a:lstStyle/>
        <a:p>
          <a:endParaRPr lang="ru-RU"/>
        </a:p>
      </dgm:t>
    </dgm:pt>
    <dgm:pt modelId="{4393DBE2-7937-499C-9066-A8548CD84CB9}" type="sibTrans" cxnId="{B03371B2-485A-4AC6-B9B6-272AB3ED6F69}">
      <dgm:prSet/>
      <dgm:spPr/>
      <dgm:t>
        <a:bodyPr/>
        <a:lstStyle/>
        <a:p>
          <a:endParaRPr lang="ru-RU"/>
        </a:p>
      </dgm:t>
    </dgm:pt>
    <dgm:pt modelId="{0CA5088D-6C16-4671-AEE8-6D9BEAF8341E}">
      <dgm:prSet/>
      <dgm:spPr/>
      <dgm:t>
        <a:bodyPr/>
        <a:lstStyle/>
        <a:p>
          <a:r>
            <a:rPr lang="ru-RU" dirty="0"/>
            <a:t>от 60 - 85 чел. </a:t>
          </a:r>
        </a:p>
      </dgm:t>
    </dgm:pt>
    <dgm:pt modelId="{7A18F853-2375-45E1-8FFD-3396D59E607F}" type="parTrans" cxnId="{8D0C7BAA-5D67-4960-AFBF-EABFBA1147D7}">
      <dgm:prSet/>
      <dgm:spPr/>
      <dgm:t>
        <a:bodyPr/>
        <a:lstStyle/>
        <a:p>
          <a:endParaRPr lang="ru-RU"/>
        </a:p>
      </dgm:t>
    </dgm:pt>
    <dgm:pt modelId="{001A176F-3A30-4007-88F8-4043B370A293}" type="sibTrans" cxnId="{8D0C7BAA-5D67-4960-AFBF-EABFBA1147D7}">
      <dgm:prSet/>
      <dgm:spPr/>
      <dgm:t>
        <a:bodyPr/>
        <a:lstStyle/>
        <a:p>
          <a:endParaRPr lang="ru-RU"/>
        </a:p>
      </dgm:t>
    </dgm:pt>
    <dgm:pt modelId="{DE1A1DB9-6A65-4FDD-BDD6-8AF25894CBF2}" type="pres">
      <dgm:prSet presAssocID="{CF05B256-5C76-4365-BC59-A0800FDDE8A4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78DA41F-3DAA-4FF6-A3AC-05C77C25036E}" type="pres">
      <dgm:prSet presAssocID="{A3271B6E-557D-4D8B-B0E0-A57847681246}" presName="root" presStyleCnt="0">
        <dgm:presLayoutVars>
          <dgm:chMax/>
          <dgm:chPref/>
        </dgm:presLayoutVars>
      </dgm:prSet>
      <dgm:spPr/>
    </dgm:pt>
    <dgm:pt modelId="{AEFA5A02-E4DB-47F8-AC0A-70D3B71664E1}" type="pres">
      <dgm:prSet presAssocID="{A3271B6E-557D-4D8B-B0E0-A57847681246}" presName="rootComposite" presStyleCnt="0">
        <dgm:presLayoutVars/>
      </dgm:prSet>
      <dgm:spPr/>
    </dgm:pt>
    <dgm:pt modelId="{3F27115A-B6D1-4B68-969B-BB321F27329A}" type="pres">
      <dgm:prSet presAssocID="{A3271B6E-557D-4D8B-B0E0-A57847681246}" presName="ParentAccent" presStyleLbl="alignNode1" presStyleIdx="0" presStyleCnt="2"/>
      <dgm:spPr/>
    </dgm:pt>
    <dgm:pt modelId="{DB14704F-A049-4C69-A606-F9CB2D06EF31}" type="pres">
      <dgm:prSet presAssocID="{A3271B6E-557D-4D8B-B0E0-A57847681246}" presName="ParentSmallAccent" presStyleLbl="fgAcc1" presStyleIdx="0" presStyleCnt="2"/>
      <dgm:spPr/>
    </dgm:pt>
    <dgm:pt modelId="{6A0DE282-8F03-42CB-A2B4-B8B767BB504A}" type="pres">
      <dgm:prSet presAssocID="{A3271B6E-557D-4D8B-B0E0-A57847681246}" presName="Parent" presStyleLbl="revTx" presStyleIdx="0" presStyleCnt="7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D4C88-5806-487A-87A1-9109705BDF46}" type="pres">
      <dgm:prSet presAssocID="{A3271B6E-557D-4D8B-B0E0-A57847681246}" presName="childShape" presStyleCnt="0">
        <dgm:presLayoutVars>
          <dgm:chMax val="0"/>
          <dgm:chPref val="0"/>
        </dgm:presLayoutVars>
      </dgm:prSet>
      <dgm:spPr/>
    </dgm:pt>
    <dgm:pt modelId="{A3FEF05D-0BD1-46D4-AD90-CD54F505A56B}" type="pres">
      <dgm:prSet presAssocID="{9B047EA6-A403-44D0-B5FF-E2835946FF2E}" presName="childComposite" presStyleCnt="0">
        <dgm:presLayoutVars>
          <dgm:chMax val="0"/>
          <dgm:chPref val="0"/>
        </dgm:presLayoutVars>
      </dgm:prSet>
      <dgm:spPr/>
    </dgm:pt>
    <dgm:pt modelId="{6CAE0067-4B16-4FA7-BF56-350F1A2CABEF}" type="pres">
      <dgm:prSet presAssocID="{9B047EA6-A403-44D0-B5FF-E2835946FF2E}" presName="ChildAccent" presStyleLbl="solidFgAcc1" presStyleIdx="0" presStyleCnt="5"/>
      <dgm:spPr/>
    </dgm:pt>
    <dgm:pt modelId="{2AA7C5BF-54CD-4AFF-A728-218B99DA5884}" type="pres">
      <dgm:prSet presAssocID="{9B047EA6-A403-44D0-B5FF-E2835946FF2E}" presName="Child" presStyleLbl="revTx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BD9EB-2EA6-4202-8606-4E698ED93C97}" type="pres">
      <dgm:prSet presAssocID="{D28BB0B7-8685-4CA4-BBCB-193307E9F7D3}" presName="childComposite" presStyleCnt="0">
        <dgm:presLayoutVars>
          <dgm:chMax val="0"/>
          <dgm:chPref val="0"/>
        </dgm:presLayoutVars>
      </dgm:prSet>
      <dgm:spPr/>
    </dgm:pt>
    <dgm:pt modelId="{803862E9-C5C1-4E66-88E8-76D40AA6B965}" type="pres">
      <dgm:prSet presAssocID="{D28BB0B7-8685-4CA4-BBCB-193307E9F7D3}" presName="ChildAccent" presStyleLbl="solidFgAcc1" presStyleIdx="1" presStyleCnt="5"/>
      <dgm:spPr/>
    </dgm:pt>
    <dgm:pt modelId="{8481F48D-F80F-430F-9684-D5E806C47982}" type="pres">
      <dgm:prSet presAssocID="{D28BB0B7-8685-4CA4-BBCB-193307E9F7D3}" presName="Child" presStyleLbl="revTx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A68D3-608C-4403-813E-E5C28DC81FE2}" type="pres">
      <dgm:prSet presAssocID="{0EBFED3E-4F29-4448-B601-C41B32222C1D}" presName="root" presStyleCnt="0">
        <dgm:presLayoutVars>
          <dgm:chMax/>
          <dgm:chPref/>
        </dgm:presLayoutVars>
      </dgm:prSet>
      <dgm:spPr/>
    </dgm:pt>
    <dgm:pt modelId="{8271CFE5-7238-4572-9245-F8A2CBA65C24}" type="pres">
      <dgm:prSet presAssocID="{0EBFED3E-4F29-4448-B601-C41B32222C1D}" presName="rootComposite" presStyleCnt="0">
        <dgm:presLayoutVars/>
      </dgm:prSet>
      <dgm:spPr/>
    </dgm:pt>
    <dgm:pt modelId="{A6F2C9B4-C97F-4B6E-BF7F-530500AB4417}" type="pres">
      <dgm:prSet presAssocID="{0EBFED3E-4F29-4448-B601-C41B32222C1D}" presName="ParentAccent" presStyleLbl="alignNode1" presStyleIdx="1" presStyleCnt="2"/>
      <dgm:spPr/>
    </dgm:pt>
    <dgm:pt modelId="{6E0098C7-4C46-4F60-AA4C-29C44DC0122C}" type="pres">
      <dgm:prSet presAssocID="{0EBFED3E-4F29-4448-B601-C41B32222C1D}" presName="ParentSmallAccent" presStyleLbl="fgAcc1" presStyleIdx="1" presStyleCnt="2"/>
      <dgm:spPr/>
    </dgm:pt>
    <dgm:pt modelId="{46E560F1-6E3B-4646-A422-0597361A3406}" type="pres">
      <dgm:prSet presAssocID="{0EBFED3E-4F29-4448-B601-C41B32222C1D}" presName="Parent" presStyleLbl="revTx" presStyleIdx="3" presStyleCnt="7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81166-DA6F-4A84-8B69-196B544280A8}" type="pres">
      <dgm:prSet presAssocID="{0EBFED3E-4F29-4448-B601-C41B32222C1D}" presName="childShape" presStyleCnt="0">
        <dgm:presLayoutVars>
          <dgm:chMax val="0"/>
          <dgm:chPref val="0"/>
        </dgm:presLayoutVars>
      </dgm:prSet>
      <dgm:spPr/>
    </dgm:pt>
    <dgm:pt modelId="{6DD0A0F1-975B-47E6-950E-573F4726BED3}" type="pres">
      <dgm:prSet presAssocID="{5C5339BE-F2E6-4087-9BD8-71F477854378}" presName="childComposite" presStyleCnt="0">
        <dgm:presLayoutVars>
          <dgm:chMax val="0"/>
          <dgm:chPref val="0"/>
        </dgm:presLayoutVars>
      </dgm:prSet>
      <dgm:spPr/>
    </dgm:pt>
    <dgm:pt modelId="{2DA82803-9A94-4FA4-A55E-F12A33854F4A}" type="pres">
      <dgm:prSet presAssocID="{5C5339BE-F2E6-4087-9BD8-71F477854378}" presName="ChildAccent" presStyleLbl="solidFgAcc1" presStyleIdx="2" presStyleCnt="5"/>
      <dgm:spPr/>
    </dgm:pt>
    <dgm:pt modelId="{75B1AE1B-BBC1-42F3-A97D-A1847FDF045D}" type="pres">
      <dgm:prSet presAssocID="{5C5339BE-F2E6-4087-9BD8-71F477854378}" presName="Child" presStyleLbl="revTx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BF65F-5D73-48EC-8A06-64FBBD961F96}" type="pres">
      <dgm:prSet presAssocID="{E51A867E-9F80-4F13-8DA7-573BEC3077B3}" presName="childComposite" presStyleCnt="0">
        <dgm:presLayoutVars>
          <dgm:chMax val="0"/>
          <dgm:chPref val="0"/>
        </dgm:presLayoutVars>
      </dgm:prSet>
      <dgm:spPr/>
    </dgm:pt>
    <dgm:pt modelId="{FDBD1063-F243-4A62-8FF9-E6858313CDE9}" type="pres">
      <dgm:prSet presAssocID="{E51A867E-9F80-4F13-8DA7-573BEC3077B3}" presName="ChildAccent" presStyleLbl="solidFgAcc1" presStyleIdx="3" presStyleCnt="5"/>
      <dgm:spPr/>
    </dgm:pt>
    <dgm:pt modelId="{8006FD3A-6B54-4011-8EC9-4691479B60BF}" type="pres">
      <dgm:prSet presAssocID="{E51A867E-9F80-4F13-8DA7-573BEC3077B3}" presName="Child" presStyleLbl="revTx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62762-EC9C-4751-8B56-37FED913810B}" type="pres">
      <dgm:prSet presAssocID="{0CA5088D-6C16-4671-AEE8-6D9BEAF8341E}" presName="childComposite" presStyleCnt="0">
        <dgm:presLayoutVars>
          <dgm:chMax val="0"/>
          <dgm:chPref val="0"/>
        </dgm:presLayoutVars>
      </dgm:prSet>
      <dgm:spPr/>
    </dgm:pt>
    <dgm:pt modelId="{99462F32-A89D-48D4-A5F4-4DDA27988C67}" type="pres">
      <dgm:prSet presAssocID="{0CA5088D-6C16-4671-AEE8-6D9BEAF8341E}" presName="ChildAccent" presStyleLbl="solidFgAcc1" presStyleIdx="4" presStyleCnt="5"/>
      <dgm:spPr/>
    </dgm:pt>
    <dgm:pt modelId="{2225FB0B-C647-4EC2-8FC8-7C072489AE9C}" type="pres">
      <dgm:prSet presAssocID="{0CA5088D-6C16-4671-AEE8-6D9BEAF8341E}" presName="Child" presStyleLbl="revTx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922D6F-B6DF-4181-AEAC-A4EC4F1BAA04}" srcId="{A3271B6E-557D-4D8B-B0E0-A57847681246}" destId="{9B047EA6-A403-44D0-B5FF-E2835946FF2E}" srcOrd="0" destOrd="0" parTransId="{35A777BB-78BB-4A24-A0C2-917796738EF6}" sibTransId="{B354CE92-D463-4813-A643-A09C405244FF}"/>
    <dgm:cxn modelId="{98B7DC8E-4A2C-46BF-8716-D74EBCD9FD68}" srcId="{CF05B256-5C76-4365-BC59-A0800FDDE8A4}" destId="{0EBFED3E-4F29-4448-B601-C41B32222C1D}" srcOrd="1" destOrd="0" parTransId="{D0C9CB9E-8590-4FC5-849A-1E45811E1B9D}" sibTransId="{9DB16FC6-45C0-46C4-8976-33D634F03B70}"/>
    <dgm:cxn modelId="{94B588EC-8D5A-4D63-9105-8BFF3B7BA33B}" type="presOf" srcId="{D28BB0B7-8685-4CA4-BBCB-193307E9F7D3}" destId="{8481F48D-F80F-430F-9684-D5E806C47982}" srcOrd="0" destOrd="0" presId="urn:microsoft.com/office/officeart/2008/layout/SquareAccentList"/>
    <dgm:cxn modelId="{1FC4D223-AC53-4121-9192-E9A5FECD746C}" type="presOf" srcId="{CF05B256-5C76-4365-BC59-A0800FDDE8A4}" destId="{DE1A1DB9-6A65-4FDD-BDD6-8AF25894CBF2}" srcOrd="0" destOrd="0" presId="urn:microsoft.com/office/officeart/2008/layout/SquareAccentList"/>
    <dgm:cxn modelId="{02544494-8DB9-4825-971C-400A22364988}" srcId="{CF05B256-5C76-4365-BC59-A0800FDDE8A4}" destId="{A3271B6E-557D-4D8B-B0E0-A57847681246}" srcOrd="0" destOrd="0" parTransId="{49E8B537-E5E7-4D41-B14F-1F9E17E8078E}" sibTransId="{5BD9FBD7-5BD4-4D22-991E-3C08420911B3}"/>
    <dgm:cxn modelId="{6AF9C6FC-54E1-4184-B4DF-D94A8D81C2B0}" type="presOf" srcId="{9B047EA6-A403-44D0-B5FF-E2835946FF2E}" destId="{2AA7C5BF-54CD-4AFF-A728-218B99DA5884}" srcOrd="0" destOrd="0" presId="urn:microsoft.com/office/officeart/2008/layout/SquareAccentList"/>
    <dgm:cxn modelId="{8D0C7BAA-5D67-4960-AFBF-EABFBA1147D7}" srcId="{0EBFED3E-4F29-4448-B601-C41B32222C1D}" destId="{0CA5088D-6C16-4671-AEE8-6D9BEAF8341E}" srcOrd="2" destOrd="0" parTransId="{7A18F853-2375-45E1-8FFD-3396D59E607F}" sibTransId="{001A176F-3A30-4007-88F8-4043B370A293}"/>
    <dgm:cxn modelId="{D2DF97E2-5F9D-4AD9-A741-49DB3599E5AC}" type="presOf" srcId="{5C5339BE-F2E6-4087-9BD8-71F477854378}" destId="{75B1AE1B-BBC1-42F3-A97D-A1847FDF045D}" srcOrd="0" destOrd="0" presId="urn:microsoft.com/office/officeart/2008/layout/SquareAccentList"/>
    <dgm:cxn modelId="{1E094BA4-18A7-4227-B6FD-E0ADC555A7A3}" type="presOf" srcId="{E51A867E-9F80-4F13-8DA7-573BEC3077B3}" destId="{8006FD3A-6B54-4011-8EC9-4691479B60BF}" srcOrd="0" destOrd="0" presId="urn:microsoft.com/office/officeart/2008/layout/SquareAccentList"/>
    <dgm:cxn modelId="{5E957607-7C39-4F67-A58C-C5E3BAB69406}" type="presOf" srcId="{A3271B6E-557D-4D8B-B0E0-A57847681246}" destId="{6A0DE282-8F03-42CB-A2B4-B8B767BB504A}" srcOrd="0" destOrd="0" presId="urn:microsoft.com/office/officeart/2008/layout/SquareAccentList"/>
    <dgm:cxn modelId="{13B8808B-1C03-4527-BE65-9C8FD7C911F8}" srcId="{A3271B6E-557D-4D8B-B0E0-A57847681246}" destId="{D28BB0B7-8685-4CA4-BBCB-193307E9F7D3}" srcOrd="1" destOrd="0" parTransId="{EA8CADB6-994C-4FDC-AFCD-ADB8EB34AD63}" sibTransId="{8DF55569-32A4-4519-89D9-18BE8DC5A48A}"/>
    <dgm:cxn modelId="{9C6B64A6-767C-4188-A2A1-3F1B4E13C71C}" srcId="{0EBFED3E-4F29-4448-B601-C41B32222C1D}" destId="{5C5339BE-F2E6-4087-9BD8-71F477854378}" srcOrd="0" destOrd="0" parTransId="{8DAC13F6-46FE-4DB5-8524-BC642CA25202}" sibTransId="{C86846DC-96B9-4455-B199-AFB2904D45AF}"/>
    <dgm:cxn modelId="{B03371B2-485A-4AC6-B9B6-272AB3ED6F69}" srcId="{0EBFED3E-4F29-4448-B601-C41B32222C1D}" destId="{E51A867E-9F80-4F13-8DA7-573BEC3077B3}" srcOrd="1" destOrd="0" parTransId="{60ABAA32-CE7E-4C8B-945E-91768D7B02BF}" sibTransId="{4393DBE2-7937-499C-9066-A8548CD84CB9}"/>
    <dgm:cxn modelId="{ED7032A3-2CEE-4056-B615-FD714B3D614A}" type="presOf" srcId="{0EBFED3E-4F29-4448-B601-C41B32222C1D}" destId="{46E560F1-6E3B-4646-A422-0597361A3406}" srcOrd="0" destOrd="0" presId="urn:microsoft.com/office/officeart/2008/layout/SquareAccentList"/>
    <dgm:cxn modelId="{337A9D4B-9FDE-4E8C-9224-0ABBE3D345E7}" type="presOf" srcId="{0CA5088D-6C16-4671-AEE8-6D9BEAF8341E}" destId="{2225FB0B-C647-4EC2-8FC8-7C072489AE9C}" srcOrd="0" destOrd="0" presId="urn:microsoft.com/office/officeart/2008/layout/SquareAccentList"/>
    <dgm:cxn modelId="{49F4AD74-5BB3-41C2-A682-F7C8E022288E}" type="presParOf" srcId="{DE1A1DB9-6A65-4FDD-BDD6-8AF25894CBF2}" destId="{578DA41F-3DAA-4FF6-A3AC-05C77C25036E}" srcOrd="0" destOrd="0" presId="urn:microsoft.com/office/officeart/2008/layout/SquareAccentList"/>
    <dgm:cxn modelId="{3E7D0D36-10E4-4653-94BB-20F498C04835}" type="presParOf" srcId="{578DA41F-3DAA-4FF6-A3AC-05C77C25036E}" destId="{AEFA5A02-E4DB-47F8-AC0A-70D3B71664E1}" srcOrd="0" destOrd="0" presId="urn:microsoft.com/office/officeart/2008/layout/SquareAccentList"/>
    <dgm:cxn modelId="{1E4A5CE8-66F1-47C2-B4F4-984827179940}" type="presParOf" srcId="{AEFA5A02-E4DB-47F8-AC0A-70D3B71664E1}" destId="{3F27115A-B6D1-4B68-969B-BB321F27329A}" srcOrd="0" destOrd="0" presId="urn:microsoft.com/office/officeart/2008/layout/SquareAccentList"/>
    <dgm:cxn modelId="{FF4618DC-579F-4783-A909-7794E6C60A68}" type="presParOf" srcId="{AEFA5A02-E4DB-47F8-AC0A-70D3B71664E1}" destId="{DB14704F-A049-4C69-A606-F9CB2D06EF31}" srcOrd="1" destOrd="0" presId="urn:microsoft.com/office/officeart/2008/layout/SquareAccentList"/>
    <dgm:cxn modelId="{AB38179F-2DAE-49DF-A936-44F96819E91C}" type="presParOf" srcId="{AEFA5A02-E4DB-47F8-AC0A-70D3B71664E1}" destId="{6A0DE282-8F03-42CB-A2B4-B8B767BB504A}" srcOrd="2" destOrd="0" presId="urn:microsoft.com/office/officeart/2008/layout/SquareAccentList"/>
    <dgm:cxn modelId="{CB344E57-770C-4429-BCE2-84747436C8B5}" type="presParOf" srcId="{578DA41F-3DAA-4FF6-A3AC-05C77C25036E}" destId="{967D4C88-5806-487A-87A1-9109705BDF46}" srcOrd="1" destOrd="0" presId="urn:microsoft.com/office/officeart/2008/layout/SquareAccentList"/>
    <dgm:cxn modelId="{17869639-0FBA-41B6-8288-BB3B3E75D438}" type="presParOf" srcId="{967D4C88-5806-487A-87A1-9109705BDF46}" destId="{A3FEF05D-0BD1-46D4-AD90-CD54F505A56B}" srcOrd="0" destOrd="0" presId="urn:microsoft.com/office/officeart/2008/layout/SquareAccentList"/>
    <dgm:cxn modelId="{8C87B5FF-F5AD-435C-9B74-7AD23525E014}" type="presParOf" srcId="{A3FEF05D-0BD1-46D4-AD90-CD54F505A56B}" destId="{6CAE0067-4B16-4FA7-BF56-350F1A2CABEF}" srcOrd="0" destOrd="0" presId="urn:microsoft.com/office/officeart/2008/layout/SquareAccentList"/>
    <dgm:cxn modelId="{C27A8896-540D-4921-9FED-D9902A299A6A}" type="presParOf" srcId="{A3FEF05D-0BD1-46D4-AD90-CD54F505A56B}" destId="{2AA7C5BF-54CD-4AFF-A728-218B99DA5884}" srcOrd="1" destOrd="0" presId="urn:microsoft.com/office/officeart/2008/layout/SquareAccentList"/>
    <dgm:cxn modelId="{E34E6DD8-A422-4A24-AD85-E754E1A09CBC}" type="presParOf" srcId="{967D4C88-5806-487A-87A1-9109705BDF46}" destId="{360BD9EB-2EA6-4202-8606-4E698ED93C97}" srcOrd="1" destOrd="0" presId="urn:microsoft.com/office/officeart/2008/layout/SquareAccentList"/>
    <dgm:cxn modelId="{41A3FB6C-3900-4F6F-8BF4-616A0257E09E}" type="presParOf" srcId="{360BD9EB-2EA6-4202-8606-4E698ED93C97}" destId="{803862E9-C5C1-4E66-88E8-76D40AA6B965}" srcOrd="0" destOrd="0" presId="urn:microsoft.com/office/officeart/2008/layout/SquareAccentList"/>
    <dgm:cxn modelId="{A45E56A6-302E-4098-AC62-96443F7F211D}" type="presParOf" srcId="{360BD9EB-2EA6-4202-8606-4E698ED93C97}" destId="{8481F48D-F80F-430F-9684-D5E806C47982}" srcOrd="1" destOrd="0" presId="urn:microsoft.com/office/officeart/2008/layout/SquareAccentList"/>
    <dgm:cxn modelId="{2C650644-6E25-48F5-B9FB-C18708484A1C}" type="presParOf" srcId="{DE1A1DB9-6A65-4FDD-BDD6-8AF25894CBF2}" destId="{51EA68D3-608C-4403-813E-E5C28DC81FE2}" srcOrd="1" destOrd="0" presId="urn:microsoft.com/office/officeart/2008/layout/SquareAccentList"/>
    <dgm:cxn modelId="{D430F887-1801-429C-A4A6-CA5EF995E933}" type="presParOf" srcId="{51EA68D3-608C-4403-813E-E5C28DC81FE2}" destId="{8271CFE5-7238-4572-9245-F8A2CBA65C24}" srcOrd="0" destOrd="0" presId="urn:microsoft.com/office/officeart/2008/layout/SquareAccentList"/>
    <dgm:cxn modelId="{E2C37153-EDE2-4A0D-8CB7-F20D4997AB9E}" type="presParOf" srcId="{8271CFE5-7238-4572-9245-F8A2CBA65C24}" destId="{A6F2C9B4-C97F-4B6E-BF7F-530500AB4417}" srcOrd="0" destOrd="0" presId="urn:microsoft.com/office/officeart/2008/layout/SquareAccentList"/>
    <dgm:cxn modelId="{88937F3C-E95F-4350-9BEF-AFC9BFE44ED3}" type="presParOf" srcId="{8271CFE5-7238-4572-9245-F8A2CBA65C24}" destId="{6E0098C7-4C46-4F60-AA4C-29C44DC0122C}" srcOrd="1" destOrd="0" presId="urn:microsoft.com/office/officeart/2008/layout/SquareAccentList"/>
    <dgm:cxn modelId="{45DA287E-D98A-4705-A898-75340B40573B}" type="presParOf" srcId="{8271CFE5-7238-4572-9245-F8A2CBA65C24}" destId="{46E560F1-6E3B-4646-A422-0597361A3406}" srcOrd="2" destOrd="0" presId="urn:microsoft.com/office/officeart/2008/layout/SquareAccentList"/>
    <dgm:cxn modelId="{2640DA04-99FE-452F-8B73-B8C33F3A899A}" type="presParOf" srcId="{51EA68D3-608C-4403-813E-E5C28DC81FE2}" destId="{F2D81166-DA6F-4A84-8B69-196B544280A8}" srcOrd="1" destOrd="0" presId="urn:microsoft.com/office/officeart/2008/layout/SquareAccentList"/>
    <dgm:cxn modelId="{200939E5-F80A-4114-9CED-C0C414D738F2}" type="presParOf" srcId="{F2D81166-DA6F-4A84-8B69-196B544280A8}" destId="{6DD0A0F1-975B-47E6-950E-573F4726BED3}" srcOrd="0" destOrd="0" presId="urn:microsoft.com/office/officeart/2008/layout/SquareAccentList"/>
    <dgm:cxn modelId="{837343C9-D8DC-4893-A0BF-9237A17D12D4}" type="presParOf" srcId="{6DD0A0F1-975B-47E6-950E-573F4726BED3}" destId="{2DA82803-9A94-4FA4-A55E-F12A33854F4A}" srcOrd="0" destOrd="0" presId="urn:microsoft.com/office/officeart/2008/layout/SquareAccentList"/>
    <dgm:cxn modelId="{38AA1611-756A-45A5-9C7C-8E39BAC97A13}" type="presParOf" srcId="{6DD0A0F1-975B-47E6-950E-573F4726BED3}" destId="{75B1AE1B-BBC1-42F3-A97D-A1847FDF045D}" srcOrd="1" destOrd="0" presId="urn:microsoft.com/office/officeart/2008/layout/SquareAccentList"/>
    <dgm:cxn modelId="{DCF29122-687B-498A-A256-308580AD04A5}" type="presParOf" srcId="{F2D81166-DA6F-4A84-8B69-196B544280A8}" destId="{FDFBF65F-5D73-48EC-8A06-64FBBD961F96}" srcOrd="1" destOrd="0" presId="urn:microsoft.com/office/officeart/2008/layout/SquareAccentList"/>
    <dgm:cxn modelId="{19236BED-7801-47DA-97A5-32B24DFCF0C2}" type="presParOf" srcId="{FDFBF65F-5D73-48EC-8A06-64FBBD961F96}" destId="{FDBD1063-F243-4A62-8FF9-E6858313CDE9}" srcOrd="0" destOrd="0" presId="urn:microsoft.com/office/officeart/2008/layout/SquareAccentList"/>
    <dgm:cxn modelId="{4428ED99-A13E-4D37-BF1C-F416D725DFCB}" type="presParOf" srcId="{FDFBF65F-5D73-48EC-8A06-64FBBD961F96}" destId="{8006FD3A-6B54-4011-8EC9-4691479B60BF}" srcOrd="1" destOrd="0" presId="urn:microsoft.com/office/officeart/2008/layout/SquareAccentList"/>
    <dgm:cxn modelId="{A091298D-DD55-4B55-9AC4-C70827B6A79C}" type="presParOf" srcId="{F2D81166-DA6F-4A84-8B69-196B544280A8}" destId="{2D462762-EC9C-4751-8B56-37FED913810B}" srcOrd="2" destOrd="0" presId="urn:microsoft.com/office/officeart/2008/layout/SquareAccentList"/>
    <dgm:cxn modelId="{047B4416-24B0-4A62-B734-37236BD3C9B4}" type="presParOf" srcId="{2D462762-EC9C-4751-8B56-37FED913810B}" destId="{99462F32-A89D-48D4-A5F4-4DDA27988C67}" srcOrd="0" destOrd="0" presId="urn:microsoft.com/office/officeart/2008/layout/SquareAccentList"/>
    <dgm:cxn modelId="{8720AA69-5F97-4467-A932-3EA81EE8C8D4}" type="presParOf" srcId="{2D462762-EC9C-4751-8B56-37FED913810B}" destId="{2225FB0B-C647-4EC2-8FC8-7C072489AE9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31CA3F-B565-46D5-A01F-FD564F39245F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</dgm:pt>
    <dgm:pt modelId="{95FD1F20-3CC8-4EEA-BB27-7D9DC54AED4A}">
      <dgm:prSet phldrT="[Текст]"/>
      <dgm:spPr/>
      <dgm:t>
        <a:bodyPr/>
        <a:lstStyle/>
        <a:p>
          <a:r>
            <a:rPr lang="ru-RU" dirty="0"/>
            <a:t>Основные проблемы:</a:t>
          </a:r>
        </a:p>
      </dgm:t>
    </dgm:pt>
    <dgm:pt modelId="{0EC5B6A9-AB4B-4A52-9C90-F3DFC5209B57}" type="parTrans" cxnId="{50D956A9-745D-49C9-8997-68EDDABEAAF5}">
      <dgm:prSet/>
      <dgm:spPr/>
      <dgm:t>
        <a:bodyPr/>
        <a:lstStyle/>
        <a:p>
          <a:endParaRPr lang="ru-RU"/>
        </a:p>
      </dgm:t>
    </dgm:pt>
    <dgm:pt modelId="{A4B46070-B23E-4F09-8FB2-606DDE8ACEAE}" type="sibTrans" cxnId="{50D956A9-745D-49C9-8997-68EDDABEAAF5}">
      <dgm:prSet/>
      <dgm:spPr/>
      <dgm:t>
        <a:bodyPr/>
        <a:lstStyle/>
        <a:p>
          <a:endParaRPr lang="ru-RU"/>
        </a:p>
      </dgm:t>
    </dgm:pt>
    <dgm:pt modelId="{2610CD99-965E-4B15-89CB-9895BF5F445A}">
      <dgm:prSet phldrT="[Текст]"/>
      <dgm:spPr/>
      <dgm:t>
        <a:bodyPr/>
        <a:lstStyle/>
        <a:p>
          <a:r>
            <a:rPr lang="ru-RU" dirty="0"/>
            <a:t>Употребляют алкоголь – 48,3% </a:t>
          </a:r>
        </a:p>
      </dgm:t>
    </dgm:pt>
    <dgm:pt modelId="{6865B196-EE7D-4BEB-A8A3-335E4D42A697}" type="parTrans" cxnId="{54FB0D61-8E04-428C-956B-BBA1EC7D5896}">
      <dgm:prSet/>
      <dgm:spPr/>
      <dgm:t>
        <a:bodyPr/>
        <a:lstStyle/>
        <a:p>
          <a:endParaRPr lang="ru-RU"/>
        </a:p>
      </dgm:t>
    </dgm:pt>
    <dgm:pt modelId="{853845A7-98A8-4443-B690-E0C34F71C0FF}" type="sibTrans" cxnId="{54FB0D61-8E04-428C-956B-BBA1EC7D5896}">
      <dgm:prSet/>
      <dgm:spPr/>
      <dgm:t>
        <a:bodyPr/>
        <a:lstStyle/>
        <a:p>
          <a:endParaRPr lang="ru-RU"/>
        </a:p>
      </dgm:t>
    </dgm:pt>
    <dgm:pt modelId="{43B957F6-8D27-4981-BCDB-92F2E5BE9DBB}">
      <dgm:prSet phldrT="[Текст]"/>
      <dgm:spPr/>
      <dgm:t>
        <a:bodyPr/>
        <a:lstStyle/>
        <a:p>
          <a:r>
            <a:rPr lang="ru-RU" dirty="0"/>
            <a:t>Досаливают пищу – 36% </a:t>
          </a:r>
        </a:p>
      </dgm:t>
    </dgm:pt>
    <dgm:pt modelId="{71A0052C-EEBF-4E6B-930C-D743F5BB221F}" type="parTrans" cxnId="{038AF47D-1D3C-4B6C-A409-45FF56703972}">
      <dgm:prSet/>
      <dgm:spPr/>
      <dgm:t>
        <a:bodyPr/>
        <a:lstStyle/>
        <a:p>
          <a:endParaRPr lang="ru-RU"/>
        </a:p>
      </dgm:t>
    </dgm:pt>
    <dgm:pt modelId="{A883EE96-2A93-4747-88CC-63D95C684FE3}" type="sibTrans" cxnId="{038AF47D-1D3C-4B6C-A409-45FF56703972}">
      <dgm:prSet/>
      <dgm:spPr/>
      <dgm:t>
        <a:bodyPr/>
        <a:lstStyle/>
        <a:p>
          <a:endParaRPr lang="ru-RU"/>
        </a:p>
      </dgm:t>
    </dgm:pt>
    <dgm:pt modelId="{9382F808-DF2A-4BA9-B8BE-E1E76CF40B57}">
      <dgm:prSet/>
      <dgm:spPr/>
      <dgm:t>
        <a:bodyPr/>
        <a:lstStyle/>
        <a:p>
          <a:r>
            <a:rPr lang="ru-RU" dirty="0"/>
            <a:t>Не занимаются спортом – 62,2%  </a:t>
          </a:r>
        </a:p>
      </dgm:t>
    </dgm:pt>
    <dgm:pt modelId="{D48F5BB7-2536-49D5-85D6-A21689C8D950}" type="parTrans" cxnId="{0B0F0215-85B4-41EF-9F3E-663AEB63832C}">
      <dgm:prSet/>
      <dgm:spPr/>
      <dgm:t>
        <a:bodyPr/>
        <a:lstStyle/>
        <a:p>
          <a:endParaRPr lang="ru-RU"/>
        </a:p>
      </dgm:t>
    </dgm:pt>
    <dgm:pt modelId="{F3AA274E-6A59-4806-9D52-8501C34C499E}" type="sibTrans" cxnId="{0B0F0215-85B4-41EF-9F3E-663AEB63832C}">
      <dgm:prSet/>
      <dgm:spPr/>
      <dgm:t>
        <a:bodyPr/>
        <a:lstStyle/>
        <a:p>
          <a:endParaRPr lang="ru-RU"/>
        </a:p>
      </dgm:t>
    </dgm:pt>
    <dgm:pt modelId="{439DFF2C-69C6-453A-9C34-AAF2F3FDA66D}">
      <dgm:prSet phldrT="[Текст]"/>
      <dgm:spPr/>
      <dgm:t>
        <a:bodyPr/>
        <a:lstStyle/>
        <a:p>
          <a:r>
            <a:rPr lang="ru-RU" dirty="0"/>
            <a:t>Курят - 20%</a:t>
          </a:r>
        </a:p>
      </dgm:t>
    </dgm:pt>
    <dgm:pt modelId="{7369DD55-C5FD-4C03-9A9A-7803474AFE3E}" type="parTrans" cxnId="{8003AF85-E781-4B6B-825A-8E78EA6FA20B}">
      <dgm:prSet/>
      <dgm:spPr/>
      <dgm:t>
        <a:bodyPr/>
        <a:lstStyle/>
        <a:p>
          <a:endParaRPr lang="ru-RU"/>
        </a:p>
      </dgm:t>
    </dgm:pt>
    <dgm:pt modelId="{EFD83873-39AA-4709-9309-8C9D0BCB6DF7}" type="sibTrans" cxnId="{8003AF85-E781-4B6B-825A-8E78EA6FA20B}">
      <dgm:prSet/>
      <dgm:spPr/>
      <dgm:t>
        <a:bodyPr/>
        <a:lstStyle/>
        <a:p>
          <a:endParaRPr lang="ru-RU"/>
        </a:p>
      </dgm:t>
    </dgm:pt>
    <dgm:pt modelId="{EE2C9DA1-F973-45FF-9D52-84C2475E78AA}" type="pres">
      <dgm:prSet presAssocID="{EF31CA3F-B565-46D5-A01F-FD564F39245F}" presName="Name0" presStyleCnt="0">
        <dgm:presLayoutVars>
          <dgm:dir/>
        </dgm:presLayoutVars>
      </dgm:prSet>
      <dgm:spPr/>
    </dgm:pt>
    <dgm:pt modelId="{6CC327B6-13FF-4F43-8879-20188AE330EB}" type="pres">
      <dgm:prSet presAssocID="{95FD1F20-3CC8-4EEA-BB27-7D9DC54AED4A}" presName="withChildren" presStyleCnt="0"/>
      <dgm:spPr/>
    </dgm:pt>
    <dgm:pt modelId="{2A882579-CAE7-40E1-85B9-F438B10068D6}" type="pres">
      <dgm:prSet presAssocID="{95FD1F20-3CC8-4EEA-BB27-7D9DC54AED4A}" presName="bigCircle" presStyleLbl="vennNode1" presStyleIdx="0" presStyleCnt="5"/>
      <dgm:spPr/>
    </dgm:pt>
    <dgm:pt modelId="{754953DB-3561-4463-9652-D760B4C7DA74}" type="pres">
      <dgm:prSet presAssocID="{95FD1F20-3CC8-4EEA-BB27-7D9DC54AED4A}" presName="medCircle" presStyleLbl="vennNode1" presStyleIdx="1" presStyleCnt="5"/>
      <dgm:spPr/>
    </dgm:pt>
    <dgm:pt modelId="{17ADE229-AE8E-40CB-B4E8-6F4D4DC71D39}" type="pres">
      <dgm:prSet presAssocID="{95FD1F20-3CC8-4EEA-BB27-7D9DC54AED4A}" presName="txLvl1" presStyleLbl="revTx" presStyleIdx="0" presStyleCnt="5"/>
      <dgm:spPr/>
      <dgm:t>
        <a:bodyPr/>
        <a:lstStyle/>
        <a:p>
          <a:endParaRPr lang="ru-RU"/>
        </a:p>
      </dgm:t>
    </dgm:pt>
    <dgm:pt modelId="{888D8BCB-92AF-4AE5-AF37-59D08E41E4EA}" type="pres">
      <dgm:prSet presAssocID="{95FD1F20-3CC8-4EEA-BB27-7D9DC54AED4A}" presName="lin" presStyleCnt="0"/>
      <dgm:spPr/>
    </dgm:pt>
    <dgm:pt modelId="{0C6778FC-7DBF-4A29-AFC1-6F9384235A30}" type="pres">
      <dgm:prSet presAssocID="{439DFF2C-69C6-453A-9C34-AAF2F3FDA66D}" presName="txLvl2" presStyleLbl="revTx" presStyleIdx="1" presStyleCnt="5"/>
      <dgm:spPr/>
      <dgm:t>
        <a:bodyPr/>
        <a:lstStyle/>
        <a:p>
          <a:endParaRPr lang="ru-RU"/>
        </a:p>
      </dgm:t>
    </dgm:pt>
    <dgm:pt modelId="{4AB490DD-EF15-4C5F-9DC4-6035C088625B}" type="pres">
      <dgm:prSet presAssocID="{EFD83873-39AA-4709-9309-8C9D0BCB6DF7}" presName="smCircle" presStyleLbl="vennNode1" presStyleIdx="2" presStyleCnt="5"/>
      <dgm:spPr/>
    </dgm:pt>
    <dgm:pt modelId="{E05BE023-482E-4A37-A18E-35FD1D6B06C4}" type="pres">
      <dgm:prSet presAssocID="{2610CD99-965E-4B15-89CB-9895BF5F445A}" presName="txLvl2" presStyleLbl="revTx" presStyleIdx="2" presStyleCnt="5"/>
      <dgm:spPr/>
      <dgm:t>
        <a:bodyPr/>
        <a:lstStyle/>
        <a:p>
          <a:endParaRPr lang="ru-RU"/>
        </a:p>
      </dgm:t>
    </dgm:pt>
    <dgm:pt modelId="{ADF36CBD-80D7-4BAF-9FAE-FA695C79CD69}" type="pres">
      <dgm:prSet presAssocID="{853845A7-98A8-4443-B690-E0C34F71C0FF}" presName="smCircle" presStyleLbl="vennNode1" presStyleIdx="3" presStyleCnt="5"/>
      <dgm:spPr/>
    </dgm:pt>
    <dgm:pt modelId="{F3B24AFD-4639-4B19-BA6E-AE4096E85A3B}" type="pres">
      <dgm:prSet presAssocID="{43B957F6-8D27-4981-BCDB-92F2E5BE9DBB}" presName="txLvl2" presStyleLbl="revTx" presStyleIdx="3" presStyleCnt="5"/>
      <dgm:spPr/>
      <dgm:t>
        <a:bodyPr/>
        <a:lstStyle/>
        <a:p>
          <a:endParaRPr lang="ru-RU"/>
        </a:p>
      </dgm:t>
    </dgm:pt>
    <dgm:pt modelId="{D70A7164-FD03-48C0-AAB6-D2B2B2F6F864}" type="pres">
      <dgm:prSet presAssocID="{A883EE96-2A93-4747-88CC-63D95C684FE3}" presName="smCircle" presStyleLbl="vennNode1" presStyleIdx="4" presStyleCnt="5"/>
      <dgm:spPr/>
    </dgm:pt>
    <dgm:pt modelId="{CB13D5F0-0552-45E4-8EE4-478B393DDAC8}" type="pres">
      <dgm:prSet presAssocID="{9382F808-DF2A-4BA9-B8BE-E1E76CF40B57}" presName="txLvl2" presStyleLbl="revTx" presStyleIdx="4" presStyleCnt="5"/>
      <dgm:spPr/>
      <dgm:t>
        <a:bodyPr/>
        <a:lstStyle/>
        <a:p>
          <a:endParaRPr lang="ru-RU"/>
        </a:p>
      </dgm:t>
    </dgm:pt>
  </dgm:ptLst>
  <dgm:cxnLst>
    <dgm:cxn modelId="{403AADF1-58AC-4AAE-985D-F5CD73BB6908}" type="presOf" srcId="{9382F808-DF2A-4BA9-B8BE-E1E76CF40B57}" destId="{CB13D5F0-0552-45E4-8EE4-478B393DDAC8}" srcOrd="0" destOrd="0" presId="urn:microsoft.com/office/officeart/2008/layout/VerticalCircleList"/>
    <dgm:cxn modelId="{82ACDB14-6D57-4F26-A643-632A7832FDE6}" type="presOf" srcId="{43B957F6-8D27-4981-BCDB-92F2E5BE9DBB}" destId="{F3B24AFD-4639-4B19-BA6E-AE4096E85A3B}" srcOrd="0" destOrd="0" presId="urn:microsoft.com/office/officeart/2008/layout/VerticalCircleList"/>
    <dgm:cxn modelId="{50D956A9-745D-49C9-8997-68EDDABEAAF5}" srcId="{EF31CA3F-B565-46D5-A01F-FD564F39245F}" destId="{95FD1F20-3CC8-4EEA-BB27-7D9DC54AED4A}" srcOrd="0" destOrd="0" parTransId="{0EC5B6A9-AB4B-4A52-9C90-F3DFC5209B57}" sibTransId="{A4B46070-B23E-4F09-8FB2-606DDE8ACEAE}"/>
    <dgm:cxn modelId="{650F84FA-5A40-4618-8BAF-61ABB788E93E}" type="presOf" srcId="{2610CD99-965E-4B15-89CB-9895BF5F445A}" destId="{E05BE023-482E-4A37-A18E-35FD1D6B06C4}" srcOrd="0" destOrd="0" presId="urn:microsoft.com/office/officeart/2008/layout/VerticalCircleList"/>
    <dgm:cxn modelId="{54FC375B-3B21-4FE7-98F7-ECF21D3812CB}" type="presOf" srcId="{EF31CA3F-B565-46D5-A01F-FD564F39245F}" destId="{EE2C9DA1-F973-45FF-9D52-84C2475E78AA}" srcOrd="0" destOrd="0" presId="urn:microsoft.com/office/officeart/2008/layout/VerticalCircleList"/>
    <dgm:cxn modelId="{54FB0D61-8E04-428C-956B-BBA1EC7D5896}" srcId="{95FD1F20-3CC8-4EEA-BB27-7D9DC54AED4A}" destId="{2610CD99-965E-4B15-89CB-9895BF5F445A}" srcOrd="1" destOrd="0" parTransId="{6865B196-EE7D-4BEB-A8A3-335E4D42A697}" sibTransId="{853845A7-98A8-4443-B690-E0C34F71C0FF}"/>
    <dgm:cxn modelId="{8003AF85-E781-4B6B-825A-8E78EA6FA20B}" srcId="{95FD1F20-3CC8-4EEA-BB27-7D9DC54AED4A}" destId="{439DFF2C-69C6-453A-9C34-AAF2F3FDA66D}" srcOrd="0" destOrd="0" parTransId="{7369DD55-C5FD-4C03-9A9A-7803474AFE3E}" sibTransId="{EFD83873-39AA-4709-9309-8C9D0BCB6DF7}"/>
    <dgm:cxn modelId="{0B0F0215-85B4-41EF-9F3E-663AEB63832C}" srcId="{95FD1F20-3CC8-4EEA-BB27-7D9DC54AED4A}" destId="{9382F808-DF2A-4BA9-B8BE-E1E76CF40B57}" srcOrd="3" destOrd="0" parTransId="{D48F5BB7-2536-49D5-85D6-A21689C8D950}" sibTransId="{F3AA274E-6A59-4806-9D52-8501C34C499E}"/>
    <dgm:cxn modelId="{601A6C8A-B221-4AC5-BD2B-9BA88F249792}" type="presOf" srcId="{95FD1F20-3CC8-4EEA-BB27-7D9DC54AED4A}" destId="{17ADE229-AE8E-40CB-B4E8-6F4D4DC71D39}" srcOrd="0" destOrd="0" presId="urn:microsoft.com/office/officeart/2008/layout/VerticalCircleList"/>
    <dgm:cxn modelId="{038AF47D-1D3C-4B6C-A409-45FF56703972}" srcId="{95FD1F20-3CC8-4EEA-BB27-7D9DC54AED4A}" destId="{43B957F6-8D27-4981-BCDB-92F2E5BE9DBB}" srcOrd="2" destOrd="0" parTransId="{71A0052C-EEBF-4E6B-930C-D743F5BB221F}" sibTransId="{A883EE96-2A93-4747-88CC-63D95C684FE3}"/>
    <dgm:cxn modelId="{791939A0-5B6C-4177-9DFD-70254CB1A9B9}" type="presOf" srcId="{439DFF2C-69C6-453A-9C34-AAF2F3FDA66D}" destId="{0C6778FC-7DBF-4A29-AFC1-6F9384235A30}" srcOrd="0" destOrd="0" presId="urn:microsoft.com/office/officeart/2008/layout/VerticalCircleList"/>
    <dgm:cxn modelId="{24B3A962-54F1-42F5-9DD5-F20FE6DBF3A0}" type="presParOf" srcId="{EE2C9DA1-F973-45FF-9D52-84C2475E78AA}" destId="{6CC327B6-13FF-4F43-8879-20188AE330EB}" srcOrd="0" destOrd="0" presId="urn:microsoft.com/office/officeart/2008/layout/VerticalCircleList"/>
    <dgm:cxn modelId="{293015A0-D371-4221-AF43-C56B6AC7ED22}" type="presParOf" srcId="{6CC327B6-13FF-4F43-8879-20188AE330EB}" destId="{2A882579-CAE7-40E1-85B9-F438B10068D6}" srcOrd="0" destOrd="0" presId="urn:microsoft.com/office/officeart/2008/layout/VerticalCircleList"/>
    <dgm:cxn modelId="{9F74723F-E744-4DF7-9A98-E10007D81DB9}" type="presParOf" srcId="{6CC327B6-13FF-4F43-8879-20188AE330EB}" destId="{754953DB-3561-4463-9652-D760B4C7DA74}" srcOrd="1" destOrd="0" presId="urn:microsoft.com/office/officeart/2008/layout/VerticalCircleList"/>
    <dgm:cxn modelId="{4BBB20CE-234B-45F6-A86D-7F58322BD7AE}" type="presParOf" srcId="{6CC327B6-13FF-4F43-8879-20188AE330EB}" destId="{17ADE229-AE8E-40CB-B4E8-6F4D4DC71D39}" srcOrd="2" destOrd="0" presId="urn:microsoft.com/office/officeart/2008/layout/VerticalCircleList"/>
    <dgm:cxn modelId="{B2F1A6F7-AA26-414F-A023-C8022F8D7D63}" type="presParOf" srcId="{6CC327B6-13FF-4F43-8879-20188AE330EB}" destId="{888D8BCB-92AF-4AE5-AF37-59D08E41E4EA}" srcOrd="3" destOrd="0" presId="urn:microsoft.com/office/officeart/2008/layout/VerticalCircleList"/>
    <dgm:cxn modelId="{B98AD6E1-64D2-4354-BA6B-06BC03BE6DBE}" type="presParOf" srcId="{888D8BCB-92AF-4AE5-AF37-59D08E41E4EA}" destId="{0C6778FC-7DBF-4A29-AFC1-6F9384235A30}" srcOrd="0" destOrd="0" presId="urn:microsoft.com/office/officeart/2008/layout/VerticalCircleList"/>
    <dgm:cxn modelId="{A48BF5AC-9C05-4F18-B622-3FE6108E29F3}" type="presParOf" srcId="{888D8BCB-92AF-4AE5-AF37-59D08E41E4EA}" destId="{4AB490DD-EF15-4C5F-9DC4-6035C088625B}" srcOrd="1" destOrd="0" presId="urn:microsoft.com/office/officeart/2008/layout/VerticalCircleList"/>
    <dgm:cxn modelId="{3E6A6780-10F9-4929-8F4F-B44F99DA667F}" type="presParOf" srcId="{888D8BCB-92AF-4AE5-AF37-59D08E41E4EA}" destId="{E05BE023-482E-4A37-A18E-35FD1D6B06C4}" srcOrd="2" destOrd="0" presId="urn:microsoft.com/office/officeart/2008/layout/VerticalCircleList"/>
    <dgm:cxn modelId="{ECC2FA11-BBAA-449E-B5C1-9CE542E86AC8}" type="presParOf" srcId="{888D8BCB-92AF-4AE5-AF37-59D08E41E4EA}" destId="{ADF36CBD-80D7-4BAF-9FAE-FA695C79CD69}" srcOrd="3" destOrd="0" presId="urn:microsoft.com/office/officeart/2008/layout/VerticalCircleList"/>
    <dgm:cxn modelId="{5AC87AF9-BD5A-49F2-9BF1-B517195E7EBD}" type="presParOf" srcId="{888D8BCB-92AF-4AE5-AF37-59D08E41E4EA}" destId="{F3B24AFD-4639-4B19-BA6E-AE4096E85A3B}" srcOrd="4" destOrd="0" presId="urn:microsoft.com/office/officeart/2008/layout/VerticalCircleList"/>
    <dgm:cxn modelId="{B58763F6-0391-48E8-B28C-77AE2BEFABCD}" type="presParOf" srcId="{888D8BCB-92AF-4AE5-AF37-59D08E41E4EA}" destId="{D70A7164-FD03-48C0-AAB6-D2B2B2F6F864}" srcOrd="5" destOrd="0" presId="urn:microsoft.com/office/officeart/2008/layout/VerticalCircleList"/>
    <dgm:cxn modelId="{97DE56CB-C845-477A-A94E-EBAB0CD0916B}" type="presParOf" srcId="{888D8BCB-92AF-4AE5-AF37-59D08E41E4EA}" destId="{CB13D5F0-0552-45E4-8EE4-478B393DDAC8}" srcOrd="6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7BD688-6EFF-446E-A73B-6FC95574ECD1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C8FFFBD-A1EC-4C1E-BA7C-CBADD7983A7F}">
      <dgm:prSet phldrT="[Текст]" custT="1"/>
      <dgm:spPr/>
      <dgm:t>
        <a:bodyPr/>
        <a:lstStyle/>
        <a:p>
          <a:r>
            <a:rPr lang="ru-RU" sz="1100" dirty="0"/>
            <a:t>Непрерывное напряжение</a:t>
          </a:r>
          <a:br>
            <a:rPr lang="ru-RU" sz="1100" dirty="0"/>
          </a:br>
          <a:r>
            <a:rPr lang="ru-RU" sz="1100" dirty="0"/>
            <a:t>9,4% </a:t>
          </a:r>
        </a:p>
      </dgm:t>
    </dgm:pt>
    <dgm:pt modelId="{F7C54F2C-FBDE-44B8-BAA1-CACCA59528C9}" type="parTrans" cxnId="{580311EC-F318-43EE-8B0B-8F04364B12AD}">
      <dgm:prSet/>
      <dgm:spPr/>
      <dgm:t>
        <a:bodyPr/>
        <a:lstStyle/>
        <a:p>
          <a:endParaRPr lang="ru-RU" sz="1100"/>
        </a:p>
      </dgm:t>
    </dgm:pt>
    <dgm:pt modelId="{276A88A6-15CA-4EB5-8759-EB444DA469D4}" type="sibTrans" cxnId="{580311EC-F318-43EE-8B0B-8F04364B12AD}">
      <dgm:prSet/>
      <dgm:spPr/>
      <dgm:t>
        <a:bodyPr/>
        <a:lstStyle/>
        <a:p>
          <a:endParaRPr lang="ru-RU" sz="1100"/>
        </a:p>
      </dgm:t>
    </dgm:pt>
    <dgm:pt modelId="{6D1CC51D-01C1-4B35-8D55-FAB8CE562FF0}">
      <dgm:prSet phldrT="[Текст]" custT="1"/>
      <dgm:spPr/>
      <dgm:t>
        <a:bodyPr/>
        <a:lstStyle/>
        <a:p>
          <a:r>
            <a:rPr lang="ru-RU" sz="1100" dirty="0"/>
            <a:t>Риск заражения </a:t>
          </a:r>
          <a:r>
            <a:rPr lang="ru-RU" sz="1100" dirty="0" err="1"/>
            <a:t>коронавирусом</a:t>
          </a:r>
          <a:r>
            <a:rPr lang="ru-RU" sz="1100" dirty="0"/>
            <a:t/>
          </a:r>
          <a:br>
            <a:rPr lang="ru-RU" sz="1100" dirty="0"/>
          </a:br>
          <a:r>
            <a:rPr lang="ru-RU" sz="1100" dirty="0"/>
            <a:t>7,3%</a:t>
          </a:r>
        </a:p>
      </dgm:t>
    </dgm:pt>
    <dgm:pt modelId="{6C0F91CD-1F4B-4C52-B811-86809308CA6B}" type="parTrans" cxnId="{E3FA0E1D-B8E5-4C12-BCA8-1CE6AED8FD59}">
      <dgm:prSet/>
      <dgm:spPr/>
      <dgm:t>
        <a:bodyPr/>
        <a:lstStyle/>
        <a:p>
          <a:endParaRPr lang="ru-RU" sz="1100"/>
        </a:p>
      </dgm:t>
    </dgm:pt>
    <dgm:pt modelId="{07CD2D03-6B95-44B9-8574-64FEE02DEEDC}" type="sibTrans" cxnId="{E3FA0E1D-B8E5-4C12-BCA8-1CE6AED8FD59}">
      <dgm:prSet/>
      <dgm:spPr/>
      <dgm:t>
        <a:bodyPr/>
        <a:lstStyle/>
        <a:p>
          <a:endParaRPr lang="ru-RU" sz="1100"/>
        </a:p>
      </dgm:t>
    </dgm:pt>
    <dgm:pt modelId="{30AF6B5F-BBD4-42E3-8B9F-0DF43BAEB2EE}">
      <dgm:prSet phldrT="[Текст]" custT="1"/>
      <dgm:spPr/>
      <dgm:t>
        <a:bodyPr/>
        <a:lstStyle/>
        <a:p>
          <a:r>
            <a:rPr lang="ru-RU" sz="1100" dirty="0"/>
            <a:t>Удалённость работы от места жительства</a:t>
          </a:r>
          <a:br>
            <a:rPr lang="ru-RU" sz="1100" dirty="0"/>
          </a:br>
          <a:r>
            <a:rPr lang="ru-RU" sz="1100" dirty="0"/>
            <a:t>7,2%</a:t>
          </a:r>
        </a:p>
      </dgm:t>
    </dgm:pt>
    <dgm:pt modelId="{27FE6160-FD83-4CB1-85F5-C35E466A5111}" type="parTrans" cxnId="{459D8810-704D-4EE8-A759-1736CED8D24D}">
      <dgm:prSet/>
      <dgm:spPr/>
      <dgm:t>
        <a:bodyPr/>
        <a:lstStyle/>
        <a:p>
          <a:endParaRPr lang="ru-RU" sz="1100"/>
        </a:p>
      </dgm:t>
    </dgm:pt>
    <dgm:pt modelId="{CE710484-9DC7-4DE9-A390-7E8D6416FB09}" type="sibTrans" cxnId="{459D8810-704D-4EE8-A759-1736CED8D24D}">
      <dgm:prSet/>
      <dgm:spPr/>
      <dgm:t>
        <a:bodyPr/>
        <a:lstStyle/>
        <a:p>
          <a:endParaRPr lang="ru-RU" sz="1100"/>
        </a:p>
      </dgm:t>
    </dgm:pt>
    <dgm:pt modelId="{47707166-97FF-484B-8381-BA63DA3621FE}">
      <dgm:prSet custT="1"/>
      <dgm:spPr/>
      <dgm:t>
        <a:bodyPr/>
        <a:lstStyle/>
        <a:p>
          <a:r>
            <a:rPr lang="ru-RU" sz="1100" dirty="0"/>
            <a:t>Сверхурочная работа</a:t>
          </a:r>
          <a:br>
            <a:rPr lang="ru-RU" sz="1100" dirty="0"/>
          </a:br>
          <a:r>
            <a:rPr lang="ru-RU" sz="1100" dirty="0"/>
            <a:t>6%</a:t>
          </a:r>
        </a:p>
      </dgm:t>
    </dgm:pt>
    <dgm:pt modelId="{5F267C22-399A-4975-8D38-0341E4392F47}" type="parTrans" cxnId="{F68DDCB3-6489-475B-A4B2-E2DADA09B423}">
      <dgm:prSet/>
      <dgm:spPr/>
      <dgm:t>
        <a:bodyPr/>
        <a:lstStyle/>
        <a:p>
          <a:endParaRPr lang="ru-RU" sz="1100"/>
        </a:p>
      </dgm:t>
    </dgm:pt>
    <dgm:pt modelId="{4CB71E84-9EA1-471B-B72E-AA293CF96573}" type="sibTrans" cxnId="{F68DDCB3-6489-475B-A4B2-E2DADA09B423}">
      <dgm:prSet/>
      <dgm:spPr/>
      <dgm:t>
        <a:bodyPr/>
        <a:lstStyle/>
        <a:p>
          <a:endParaRPr lang="ru-RU" sz="1100"/>
        </a:p>
      </dgm:t>
    </dgm:pt>
    <dgm:pt modelId="{E865E9C0-89B4-4F35-9A41-0AD156565CD9}">
      <dgm:prSet custT="1"/>
      <dgm:spPr/>
      <dgm:t>
        <a:bodyPr/>
        <a:lstStyle/>
        <a:p>
          <a:r>
            <a:rPr lang="ru-RU" sz="1100" dirty="0" err="1"/>
            <a:t>Неблагоприят-ный</a:t>
          </a:r>
          <a:r>
            <a:rPr lang="ru-RU" sz="1100" dirty="0"/>
            <a:t> микроклимат</a:t>
          </a:r>
          <a:br>
            <a:rPr lang="ru-RU" sz="1100" dirty="0"/>
          </a:br>
          <a:r>
            <a:rPr lang="ru-RU" sz="1100" dirty="0"/>
            <a:t>5,7%</a:t>
          </a:r>
        </a:p>
      </dgm:t>
    </dgm:pt>
    <dgm:pt modelId="{B3132A43-FEFB-4164-8160-07109B580AB3}" type="parTrans" cxnId="{E4223495-A336-464D-862A-D9BB144D6F71}">
      <dgm:prSet/>
      <dgm:spPr/>
      <dgm:t>
        <a:bodyPr/>
        <a:lstStyle/>
        <a:p>
          <a:endParaRPr lang="ru-RU" sz="1100"/>
        </a:p>
      </dgm:t>
    </dgm:pt>
    <dgm:pt modelId="{09006D46-E242-4454-889B-D75732E29EDE}" type="sibTrans" cxnId="{E4223495-A336-464D-862A-D9BB144D6F71}">
      <dgm:prSet/>
      <dgm:spPr/>
      <dgm:t>
        <a:bodyPr/>
        <a:lstStyle/>
        <a:p>
          <a:endParaRPr lang="ru-RU" sz="1100"/>
        </a:p>
      </dgm:t>
    </dgm:pt>
    <dgm:pt modelId="{C2D5A70D-84CF-4430-A238-EE03D1F0F001}">
      <dgm:prSet phldrT="[Текст]" custT="1"/>
      <dgm:spPr/>
      <dgm:t>
        <a:bodyPr/>
        <a:lstStyle/>
        <a:p>
          <a:r>
            <a:rPr lang="ru-RU" sz="1100" dirty="0"/>
            <a:t>Не устраивает работников на рабочем месте:</a:t>
          </a:r>
        </a:p>
      </dgm:t>
    </dgm:pt>
    <dgm:pt modelId="{66E59C6C-2930-4C32-8E5D-E7D1AD3B6CC4}" type="parTrans" cxnId="{A9BA1CC4-2200-4AF0-A1A6-414458DAEC4A}">
      <dgm:prSet/>
      <dgm:spPr/>
      <dgm:t>
        <a:bodyPr/>
        <a:lstStyle/>
        <a:p>
          <a:endParaRPr lang="ru-RU" sz="1100"/>
        </a:p>
      </dgm:t>
    </dgm:pt>
    <dgm:pt modelId="{9FC384F3-4939-4346-B97E-34AD0E724B1F}" type="sibTrans" cxnId="{A9BA1CC4-2200-4AF0-A1A6-414458DAEC4A}">
      <dgm:prSet/>
      <dgm:spPr/>
      <dgm:t>
        <a:bodyPr/>
        <a:lstStyle/>
        <a:p>
          <a:endParaRPr lang="ru-RU" sz="1100"/>
        </a:p>
      </dgm:t>
    </dgm:pt>
    <dgm:pt modelId="{172769CB-0A97-4C64-AD74-CFC3E6D2B0E6}">
      <dgm:prSet custT="1"/>
      <dgm:spPr/>
      <dgm:t>
        <a:bodyPr/>
        <a:lstStyle/>
        <a:p>
          <a:r>
            <a:rPr lang="ru-RU" sz="1100" dirty="0"/>
            <a:t>Все устраивает</a:t>
          </a:r>
        </a:p>
      </dgm:t>
    </dgm:pt>
    <dgm:pt modelId="{7C5624CC-44F9-4ED1-8ADF-D4A91F0F4EF9}" type="parTrans" cxnId="{13E33B34-B6B7-4741-975D-A80C1DF808FA}">
      <dgm:prSet/>
      <dgm:spPr/>
      <dgm:t>
        <a:bodyPr/>
        <a:lstStyle/>
        <a:p>
          <a:endParaRPr lang="ru-RU" sz="1100"/>
        </a:p>
      </dgm:t>
    </dgm:pt>
    <dgm:pt modelId="{112D021F-ED7A-4171-AF3D-D2238005BD48}" type="sibTrans" cxnId="{13E33B34-B6B7-4741-975D-A80C1DF808FA}">
      <dgm:prSet/>
      <dgm:spPr/>
      <dgm:t>
        <a:bodyPr/>
        <a:lstStyle/>
        <a:p>
          <a:endParaRPr lang="ru-RU" sz="1100"/>
        </a:p>
      </dgm:t>
    </dgm:pt>
    <dgm:pt modelId="{AD1CE4FB-E980-4AFA-9153-D064DA92F5E9}">
      <dgm:prSet custT="1"/>
      <dgm:spPr/>
      <dgm:t>
        <a:bodyPr/>
        <a:lstStyle/>
        <a:p>
          <a:r>
            <a:rPr lang="ru-RU" sz="1100" dirty="0"/>
            <a:t>33,5 %</a:t>
          </a:r>
        </a:p>
      </dgm:t>
    </dgm:pt>
    <dgm:pt modelId="{5F4D9818-F8EC-4B65-9CBF-36A306958BB2}" type="parTrans" cxnId="{CF52CCE1-FCAA-4D7D-B087-FDA40E82E24B}">
      <dgm:prSet/>
      <dgm:spPr/>
      <dgm:t>
        <a:bodyPr/>
        <a:lstStyle/>
        <a:p>
          <a:endParaRPr lang="ru-RU" sz="1100"/>
        </a:p>
      </dgm:t>
    </dgm:pt>
    <dgm:pt modelId="{53BA39B1-93F4-4BE2-8A74-A88295603E84}" type="sibTrans" cxnId="{CF52CCE1-FCAA-4D7D-B087-FDA40E82E24B}">
      <dgm:prSet/>
      <dgm:spPr/>
      <dgm:t>
        <a:bodyPr/>
        <a:lstStyle/>
        <a:p>
          <a:endParaRPr lang="ru-RU" sz="1100"/>
        </a:p>
      </dgm:t>
    </dgm:pt>
    <dgm:pt modelId="{94433E7B-D214-453D-8D55-E50E9096666F}">
      <dgm:prSet custT="1"/>
      <dgm:spPr/>
      <dgm:t>
        <a:bodyPr/>
        <a:lstStyle/>
        <a:p>
          <a:r>
            <a:rPr lang="ru-RU" sz="1100" dirty="0"/>
            <a:t>Трудно справляться с должностными обязанностями из-за проблем со здоровьем и стрессом </a:t>
          </a:r>
        </a:p>
      </dgm:t>
    </dgm:pt>
    <dgm:pt modelId="{6575E2BC-9545-4AFF-A8E5-AC79AF4AEC68}" type="parTrans" cxnId="{6FA72A37-940B-4BFC-81E1-6DE54A65837F}">
      <dgm:prSet/>
      <dgm:spPr/>
      <dgm:t>
        <a:bodyPr/>
        <a:lstStyle/>
        <a:p>
          <a:endParaRPr lang="ru-RU" sz="1100"/>
        </a:p>
      </dgm:t>
    </dgm:pt>
    <dgm:pt modelId="{5FA53791-3657-4037-BEA1-8B7B7B5AA3C8}" type="sibTrans" cxnId="{6FA72A37-940B-4BFC-81E1-6DE54A65837F}">
      <dgm:prSet/>
      <dgm:spPr/>
      <dgm:t>
        <a:bodyPr/>
        <a:lstStyle/>
        <a:p>
          <a:endParaRPr lang="ru-RU" sz="1100"/>
        </a:p>
      </dgm:t>
    </dgm:pt>
    <dgm:pt modelId="{741637A2-21DB-4094-A56F-025DC26B31D3}">
      <dgm:prSet custT="1"/>
      <dgm:spPr/>
      <dgm:t>
        <a:bodyPr/>
        <a:lstStyle/>
        <a:p>
          <a:r>
            <a:rPr lang="ru-RU" sz="1100" dirty="0"/>
            <a:t>11,2%</a:t>
          </a:r>
        </a:p>
      </dgm:t>
    </dgm:pt>
    <dgm:pt modelId="{3FE54BDF-A184-450B-A4A5-7402A6DD3420}" type="parTrans" cxnId="{DCF08F87-D759-4F36-8F14-9B3A2ACACD1B}">
      <dgm:prSet/>
      <dgm:spPr/>
      <dgm:t>
        <a:bodyPr/>
        <a:lstStyle/>
        <a:p>
          <a:endParaRPr lang="ru-RU" sz="1100"/>
        </a:p>
      </dgm:t>
    </dgm:pt>
    <dgm:pt modelId="{91A34CAA-7629-40CE-83A6-4DE1060E297F}" type="sibTrans" cxnId="{DCF08F87-D759-4F36-8F14-9B3A2ACACD1B}">
      <dgm:prSet/>
      <dgm:spPr/>
      <dgm:t>
        <a:bodyPr/>
        <a:lstStyle/>
        <a:p>
          <a:endParaRPr lang="ru-RU" sz="1100"/>
        </a:p>
      </dgm:t>
    </dgm:pt>
    <dgm:pt modelId="{CB1F4E25-5A3E-45D4-9AD9-EA06CB1779DF}" type="pres">
      <dgm:prSet presAssocID="{497BD688-6EFF-446E-A73B-6FC95574EC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1B9B0F-62BC-427E-89D5-FBF01DB3EF11}" type="pres">
      <dgm:prSet presAssocID="{C2D5A70D-84CF-4430-A238-EE03D1F0F001}" presName="root" presStyleCnt="0"/>
      <dgm:spPr/>
    </dgm:pt>
    <dgm:pt modelId="{000B1871-B05B-4D45-8D97-8093A02ACCE9}" type="pres">
      <dgm:prSet presAssocID="{C2D5A70D-84CF-4430-A238-EE03D1F0F001}" presName="rootComposite" presStyleCnt="0"/>
      <dgm:spPr/>
    </dgm:pt>
    <dgm:pt modelId="{5F4C7945-DA7B-493D-8D72-5FD866BFD7F7}" type="pres">
      <dgm:prSet presAssocID="{C2D5A70D-84CF-4430-A238-EE03D1F0F001}" presName="rootText" presStyleLbl="node1" presStyleIdx="0" presStyleCnt="3"/>
      <dgm:spPr/>
      <dgm:t>
        <a:bodyPr/>
        <a:lstStyle/>
        <a:p>
          <a:endParaRPr lang="ru-RU"/>
        </a:p>
      </dgm:t>
    </dgm:pt>
    <dgm:pt modelId="{E58B2694-E73D-4387-9830-EC85C2484CFB}" type="pres">
      <dgm:prSet presAssocID="{C2D5A70D-84CF-4430-A238-EE03D1F0F001}" presName="rootConnector" presStyleLbl="node1" presStyleIdx="0" presStyleCnt="3"/>
      <dgm:spPr/>
      <dgm:t>
        <a:bodyPr/>
        <a:lstStyle/>
        <a:p>
          <a:endParaRPr lang="ru-RU"/>
        </a:p>
      </dgm:t>
    </dgm:pt>
    <dgm:pt modelId="{CAC8A571-607C-4C0C-917E-4120C4067115}" type="pres">
      <dgm:prSet presAssocID="{C2D5A70D-84CF-4430-A238-EE03D1F0F001}" presName="childShape" presStyleCnt="0"/>
      <dgm:spPr/>
    </dgm:pt>
    <dgm:pt modelId="{CFCBDF89-849D-4CD4-8640-5AFE19E95445}" type="pres">
      <dgm:prSet presAssocID="{F7C54F2C-FBDE-44B8-BAA1-CACCA59528C9}" presName="Name13" presStyleLbl="parChTrans1D2" presStyleIdx="0" presStyleCnt="7"/>
      <dgm:spPr/>
      <dgm:t>
        <a:bodyPr/>
        <a:lstStyle/>
        <a:p>
          <a:endParaRPr lang="ru-RU"/>
        </a:p>
      </dgm:t>
    </dgm:pt>
    <dgm:pt modelId="{4E3C8276-C44A-4CA6-AF71-1EF1EB2556E9}" type="pres">
      <dgm:prSet presAssocID="{4C8FFFBD-A1EC-4C1E-BA7C-CBADD7983A7F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48651-49A2-4111-B7D8-47B0F82A87FD}" type="pres">
      <dgm:prSet presAssocID="{6C0F91CD-1F4B-4C52-B811-86809308CA6B}" presName="Name13" presStyleLbl="parChTrans1D2" presStyleIdx="1" presStyleCnt="7"/>
      <dgm:spPr/>
      <dgm:t>
        <a:bodyPr/>
        <a:lstStyle/>
        <a:p>
          <a:endParaRPr lang="ru-RU"/>
        </a:p>
      </dgm:t>
    </dgm:pt>
    <dgm:pt modelId="{B617FDDF-14DA-4E30-8B77-21A4E82EA2AB}" type="pres">
      <dgm:prSet presAssocID="{6D1CC51D-01C1-4B35-8D55-FAB8CE562FF0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C3E03-30C5-43F7-B008-D11D67716289}" type="pres">
      <dgm:prSet presAssocID="{27FE6160-FD83-4CB1-85F5-C35E466A5111}" presName="Name13" presStyleLbl="parChTrans1D2" presStyleIdx="2" presStyleCnt="7"/>
      <dgm:spPr/>
      <dgm:t>
        <a:bodyPr/>
        <a:lstStyle/>
        <a:p>
          <a:endParaRPr lang="ru-RU"/>
        </a:p>
      </dgm:t>
    </dgm:pt>
    <dgm:pt modelId="{269BDCAB-84FC-4B11-BC74-CF10D723BC8C}" type="pres">
      <dgm:prSet presAssocID="{30AF6B5F-BBD4-42E3-8B9F-0DF43BAEB2EE}" presName="childText" presStyleLbl="bgAcc1" presStyleIdx="2" presStyleCnt="7" custScaleY="112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678B1-F94D-4D9B-8D8A-04F8D105040F}" type="pres">
      <dgm:prSet presAssocID="{5F267C22-399A-4975-8D38-0341E4392F47}" presName="Name13" presStyleLbl="parChTrans1D2" presStyleIdx="3" presStyleCnt="7"/>
      <dgm:spPr/>
      <dgm:t>
        <a:bodyPr/>
        <a:lstStyle/>
        <a:p>
          <a:endParaRPr lang="ru-RU"/>
        </a:p>
      </dgm:t>
    </dgm:pt>
    <dgm:pt modelId="{320BDD02-A4BA-4116-A234-AFB047607633}" type="pres">
      <dgm:prSet presAssocID="{47707166-97FF-484B-8381-BA63DA3621FE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AD7AE1-F781-4F58-A44A-DCB73D69E338}" type="pres">
      <dgm:prSet presAssocID="{B3132A43-FEFB-4164-8160-07109B580AB3}" presName="Name13" presStyleLbl="parChTrans1D2" presStyleIdx="4" presStyleCnt="7"/>
      <dgm:spPr/>
      <dgm:t>
        <a:bodyPr/>
        <a:lstStyle/>
        <a:p>
          <a:endParaRPr lang="ru-RU"/>
        </a:p>
      </dgm:t>
    </dgm:pt>
    <dgm:pt modelId="{9C01DBD4-E947-44BE-BE80-4FDEEDDC5CAA}" type="pres">
      <dgm:prSet presAssocID="{E865E9C0-89B4-4F35-9A41-0AD156565CD9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993B3-7395-4B78-9637-75E93098BB85}" type="pres">
      <dgm:prSet presAssocID="{172769CB-0A97-4C64-AD74-CFC3E6D2B0E6}" presName="root" presStyleCnt="0"/>
      <dgm:spPr/>
    </dgm:pt>
    <dgm:pt modelId="{D8FCCE5A-4719-4ADE-9C25-31BB81103600}" type="pres">
      <dgm:prSet presAssocID="{172769CB-0A97-4C64-AD74-CFC3E6D2B0E6}" presName="rootComposite" presStyleCnt="0"/>
      <dgm:spPr/>
    </dgm:pt>
    <dgm:pt modelId="{5577BCEE-10E1-4C35-862F-5DD1271874E3}" type="pres">
      <dgm:prSet presAssocID="{172769CB-0A97-4C64-AD74-CFC3E6D2B0E6}" presName="rootText" presStyleLbl="node1" presStyleIdx="1" presStyleCnt="3"/>
      <dgm:spPr/>
      <dgm:t>
        <a:bodyPr/>
        <a:lstStyle/>
        <a:p>
          <a:endParaRPr lang="ru-RU"/>
        </a:p>
      </dgm:t>
    </dgm:pt>
    <dgm:pt modelId="{F46D86F6-0487-48A1-87E7-5DC6CCEAA48D}" type="pres">
      <dgm:prSet presAssocID="{172769CB-0A97-4C64-AD74-CFC3E6D2B0E6}" presName="rootConnector" presStyleLbl="node1" presStyleIdx="1" presStyleCnt="3"/>
      <dgm:spPr/>
      <dgm:t>
        <a:bodyPr/>
        <a:lstStyle/>
        <a:p>
          <a:endParaRPr lang="ru-RU"/>
        </a:p>
      </dgm:t>
    </dgm:pt>
    <dgm:pt modelId="{D3529335-E386-43F0-BEA8-3448CB1F5434}" type="pres">
      <dgm:prSet presAssocID="{172769CB-0A97-4C64-AD74-CFC3E6D2B0E6}" presName="childShape" presStyleCnt="0"/>
      <dgm:spPr/>
    </dgm:pt>
    <dgm:pt modelId="{AB6677BD-CBF4-4E38-9BE3-8B0CB1420B22}" type="pres">
      <dgm:prSet presAssocID="{5F4D9818-F8EC-4B65-9CBF-36A306958BB2}" presName="Name13" presStyleLbl="parChTrans1D2" presStyleIdx="5" presStyleCnt="7"/>
      <dgm:spPr/>
      <dgm:t>
        <a:bodyPr/>
        <a:lstStyle/>
        <a:p>
          <a:endParaRPr lang="ru-RU"/>
        </a:p>
      </dgm:t>
    </dgm:pt>
    <dgm:pt modelId="{013D25C7-744F-404B-8D30-4F0E25864B3B}" type="pres">
      <dgm:prSet presAssocID="{AD1CE4FB-E980-4AFA-9153-D064DA92F5E9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0D5207-1AD1-4961-A0BF-0A0CFCD00BA0}" type="pres">
      <dgm:prSet presAssocID="{94433E7B-D214-453D-8D55-E50E9096666F}" presName="root" presStyleCnt="0"/>
      <dgm:spPr/>
    </dgm:pt>
    <dgm:pt modelId="{9E86584B-E8DA-4C4A-8861-B24C212FB35A}" type="pres">
      <dgm:prSet presAssocID="{94433E7B-D214-453D-8D55-E50E9096666F}" presName="rootComposite" presStyleCnt="0"/>
      <dgm:spPr/>
    </dgm:pt>
    <dgm:pt modelId="{BF9061AA-E0D6-4E3D-A629-95AAD1F36512}" type="pres">
      <dgm:prSet presAssocID="{94433E7B-D214-453D-8D55-E50E9096666F}" presName="rootText" presStyleLbl="node1" presStyleIdx="2" presStyleCnt="3" custScaleX="164069"/>
      <dgm:spPr/>
      <dgm:t>
        <a:bodyPr/>
        <a:lstStyle/>
        <a:p>
          <a:endParaRPr lang="ru-RU"/>
        </a:p>
      </dgm:t>
    </dgm:pt>
    <dgm:pt modelId="{8D86151F-F213-416B-BC93-2DB08CA5F3FD}" type="pres">
      <dgm:prSet presAssocID="{94433E7B-D214-453D-8D55-E50E9096666F}" presName="rootConnector" presStyleLbl="node1" presStyleIdx="2" presStyleCnt="3"/>
      <dgm:spPr/>
      <dgm:t>
        <a:bodyPr/>
        <a:lstStyle/>
        <a:p>
          <a:endParaRPr lang="ru-RU"/>
        </a:p>
      </dgm:t>
    </dgm:pt>
    <dgm:pt modelId="{FBC7E418-3ECC-4430-B1A9-A4110F7BC46C}" type="pres">
      <dgm:prSet presAssocID="{94433E7B-D214-453D-8D55-E50E9096666F}" presName="childShape" presStyleCnt="0"/>
      <dgm:spPr/>
    </dgm:pt>
    <dgm:pt modelId="{1B07EC2F-3B3E-44F5-A9EF-5BB2F747EEC7}" type="pres">
      <dgm:prSet presAssocID="{3FE54BDF-A184-450B-A4A5-7402A6DD3420}" presName="Name13" presStyleLbl="parChTrans1D2" presStyleIdx="6" presStyleCnt="7"/>
      <dgm:spPr/>
      <dgm:t>
        <a:bodyPr/>
        <a:lstStyle/>
        <a:p>
          <a:endParaRPr lang="ru-RU"/>
        </a:p>
      </dgm:t>
    </dgm:pt>
    <dgm:pt modelId="{BDC6B935-C213-45CD-A1BB-CA4FBF2F2957}" type="pres">
      <dgm:prSet presAssocID="{741637A2-21DB-4094-A56F-025DC26B31D3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7CE270-3892-47B1-BB7D-E05113B7583D}" type="presOf" srcId="{27FE6160-FD83-4CB1-85F5-C35E466A5111}" destId="{4B1C3E03-30C5-43F7-B008-D11D67716289}" srcOrd="0" destOrd="0" presId="urn:microsoft.com/office/officeart/2005/8/layout/hierarchy3"/>
    <dgm:cxn modelId="{AC99D420-8B59-46A4-A3C1-6EF1739A3766}" type="presOf" srcId="{AD1CE4FB-E980-4AFA-9153-D064DA92F5E9}" destId="{013D25C7-744F-404B-8D30-4F0E25864B3B}" srcOrd="0" destOrd="0" presId="urn:microsoft.com/office/officeart/2005/8/layout/hierarchy3"/>
    <dgm:cxn modelId="{459D8810-704D-4EE8-A759-1736CED8D24D}" srcId="{C2D5A70D-84CF-4430-A238-EE03D1F0F001}" destId="{30AF6B5F-BBD4-42E3-8B9F-0DF43BAEB2EE}" srcOrd="2" destOrd="0" parTransId="{27FE6160-FD83-4CB1-85F5-C35E466A5111}" sibTransId="{CE710484-9DC7-4DE9-A390-7E8D6416FB09}"/>
    <dgm:cxn modelId="{4E9C26E8-CE67-442C-9018-B6B7B74C4D5D}" type="presOf" srcId="{47707166-97FF-484B-8381-BA63DA3621FE}" destId="{320BDD02-A4BA-4116-A234-AFB047607633}" srcOrd="0" destOrd="0" presId="urn:microsoft.com/office/officeart/2005/8/layout/hierarchy3"/>
    <dgm:cxn modelId="{5661EF81-FCED-4003-A793-41D5431499AA}" type="presOf" srcId="{30AF6B5F-BBD4-42E3-8B9F-0DF43BAEB2EE}" destId="{269BDCAB-84FC-4B11-BC74-CF10D723BC8C}" srcOrd="0" destOrd="0" presId="urn:microsoft.com/office/officeart/2005/8/layout/hierarchy3"/>
    <dgm:cxn modelId="{60527830-7003-49AD-9DC9-170521DB872C}" type="presOf" srcId="{4C8FFFBD-A1EC-4C1E-BA7C-CBADD7983A7F}" destId="{4E3C8276-C44A-4CA6-AF71-1EF1EB2556E9}" srcOrd="0" destOrd="0" presId="urn:microsoft.com/office/officeart/2005/8/layout/hierarchy3"/>
    <dgm:cxn modelId="{72487426-D197-4419-8D35-CFE7D60F3D8E}" type="presOf" srcId="{3FE54BDF-A184-450B-A4A5-7402A6DD3420}" destId="{1B07EC2F-3B3E-44F5-A9EF-5BB2F747EEC7}" srcOrd="0" destOrd="0" presId="urn:microsoft.com/office/officeart/2005/8/layout/hierarchy3"/>
    <dgm:cxn modelId="{580311EC-F318-43EE-8B0B-8F04364B12AD}" srcId="{C2D5A70D-84CF-4430-A238-EE03D1F0F001}" destId="{4C8FFFBD-A1EC-4C1E-BA7C-CBADD7983A7F}" srcOrd="0" destOrd="0" parTransId="{F7C54F2C-FBDE-44B8-BAA1-CACCA59528C9}" sibTransId="{276A88A6-15CA-4EB5-8759-EB444DA469D4}"/>
    <dgm:cxn modelId="{129A209B-AA72-4E50-927C-554A28ACCD0E}" type="presOf" srcId="{F7C54F2C-FBDE-44B8-BAA1-CACCA59528C9}" destId="{CFCBDF89-849D-4CD4-8640-5AFE19E95445}" srcOrd="0" destOrd="0" presId="urn:microsoft.com/office/officeart/2005/8/layout/hierarchy3"/>
    <dgm:cxn modelId="{A9BA1CC4-2200-4AF0-A1A6-414458DAEC4A}" srcId="{497BD688-6EFF-446E-A73B-6FC95574ECD1}" destId="{C2D5A70D-84CF-4430-A238-EE03D1F0F001}" srcOrd="0" destOrd="0" parTransId="{66E59C6C-2930-4C32-8E5D-E7D1AD3B6CC4}" sibTransId="{9FC384F3-4939-4346-B97E-34AD0E724B1F}"/>
    <dgm:cxn modelId="{677BAB67-C24E-4680-A9F9-10862DC724CA}" type="presOf" srcId="{B3132A43-FEFB-4164-8160-07109B580AB3}" destId="{C4AD7AE1-F781-4F58-A44A-DCB73D69E338}" srcOrd="0" destOrd="0" presId="urn:microsoft.com/office/officeart/2005/8/layout/hierarchy3"/>
    <dgm:cxn modelId="{6FA72A37-940B-4BFC-81E1-6DE54A65837F}" srcId="{497BD688-6EFF-446E-A73B-6FC95574ECD1}" destId="{94433E7B-D214-453D-8D55-E50E9096666F}" srcOrd="2" destOrd="0" parTransId="{6575E2BC-9545-4AFF-A8E5-AC79AF4AEC68}" sibTransId="{5FA53791-3657-4037-BEA1-8B7B7B5AA3C8}"/>
    <dgm:cxn modelId="{B39DCAEA-B881-4BC6-B214-6A61CC1FB8FB}" type="presOf" srcId="{497BD688-6EFF-446E-A73B-6FC95574ECD1}" destId="{CB1F4E25-5A3E-45D4-9AD9-EA06CB1779DF}" srcOrd="0" destOrd="0" presId="urn:microsoft.com/office/officeart/2005/8/layout/hierarchy3"/>
    <dgm:cxn modelId="{DC3EC493-509B-4636-939C-831025D36CCF}" type="presOf" srcId="{741637A2-21DB-4094-A56F-025DC26B31D3}" destId="{BDC6B935-C213-45CD-A1BB-CA4FBF2F2957}" srcOrd="0" destOrd="0" presId="urn:microsoft.com/office/officeart/2005/8/layout/hierarchy3"/>
    <dgm:cxn modelId="{23514BBB-6FFB-49D8-A930-31130AA6B39C}" type="presOf" srcId="{172769CB-0A97-4C64-AD74-CFC3E6D2B0E6}" destId="{5577BCEE-10E1-4C35-862F-5DD1271874E3}" srcOrd="0" destOrd="0" presId="urn:microsoft.com/office/officeart/2005/8/layout/hierarchy3"/>
    <dgm:cxn modelId="{E4223495-A336-464D-862A-D9BB144D6F71}" srcId="{C2D5A70D-84CF-4430-A238-EE03D1F0F001}" destId="{E865E9C0-89B4-4F35-9A41-0AD156565CD9}" srcOrd="4" destOrd="0" parTransId="{B3132A43-FEFB-4164-8160-07109B580AB3}" sibTransId="{09006D46-E242-4454-889B-D75732E29EDE}"/>
    <dgm:cxn modelId="{C612E246-F2DA-4078-BF6D-044B921C16CA}" type="presOf" srcId="{C2D5A70D-84CF-4430-A238-EE03D1F0F001}" destId="{E58B2694-E73D-4387-9830-EC85C2484CFB}" srcOrd="1" destOrd="0" presId="urn:microsoft.com/office/officeart/2005/8/layout/hierarchy3"/>
    <dgm:cxn modelId="{11B7C2CC-1AF5-455F-B18C-44870C82A4CF}" type="presOf" srcId="{E865E9C0-89B4-4F35-9A41-0AD156565CD9}" destId="{9C01DBD4-E947-44BE-BE80-4FDEEDDC5CAA}" srcOrd="0" destOrd="0" presId="urn:microsoft.com/office/officeart/2005/8/layout/hierarchy3"/>
    <dgm:cxn modelId="{88A3D66C-731D-4275-AC8F-A57A199D993D}" type="presOf" srcId="{C2D5A70D-84CF-4430-A238-EE03D1F0F001}" destId="{5F4C7945-DA7B-493D-8D72-5FD866BFD7F7}" srcOrd="0" destOrd="0" presId="urn:microsoft.com/office/officeart/2005/8/layout/hierarchy3"/>
    <dgm:cxn modelId="{ADF71266-82F6-48D9-9E3A-4FAA76021C7E}" type="presOf" srcId="{6C0F91CD-1F4B-4C52-B811-86809308CA6B}" destId="{E5148651-49A2-4111-B7D8-47B0F82A87FD}" srcOrd="0" destOrd="0" presId="urn:microsoft.com/office/officeart/2005/8/layout/hierarchy3"/>
    <dgm:cxn modelId="{B9BE7DAC-9FE5-4124-9415-1F1E711CEDD9}" type="presOf" srcId="{172769CB-0A97-4C64-AD74-CFC3E6D2B0E6}" destId="{F46D86F6-0487-48A1-87E7-5DC6CCEAA48D}" srcOrd="1" destOrd="0" presId="urn:microsoft.com/office/officeart/2005/8/layout/hierarchy3"/>
    <dgm:cxn modelId="{D8C7904F-8871-4C4A-AFE0-C575914AA6E9}" type="presOf" srcId="{5F267C22-399A-4975-8D38-0341E4392F47}" destId="{157678B1-F94D-4D9B-8D8A-04F8D105040F}" srcOrd="0" destOrd="0" presId="urn:microsoft.com/office/officeart/2005/8/layout/hierarchy3"/>
    <dgm:cxn modelId="{112E6023-029F-4601-B47E-6F8FBADB18E7}" type="presOf" srcId="{94433E7B-D214-453D-8D55-E50E9096666F}" destId="{8D86151F-F213-416B-BC93-2DB08CA5F3FD}" srcOrd="1" destOrd="0" presId="urn:microsoft.com/office/officeart/2005/8/layout/hierarchy3"/>
    <dgm:cxn modelId="{AF08FA08-571A-447E-86E8-992F32503F6C}" type="presOf" srcId="{5F4D9818-F8EC-4B65-9CBF-36A306958BB2}" destId="{AB6677BD-CBF4-4E38-9BE3-8B0CB1420B22}" srcOrd="0" destOrd="0" presId="urn:microsoft.com/office/officeart/2005/8/layout/hierarchy3"/>
    <dgm:cxn modelId="{13E33B34-B6B7-4741-975D-A80C1DF808FA}" srcId="{497BD688-6EFF-446E-A73B-6FC95574ECD1}" destId="{172769CB-0A97-4C64-AD74-CFC3E6D2B0E6}" srcOrd="1" destOrd="0" parTransId="{7C5624CC-44F9-4ED1-8ADF-D4A91F0F4EF9}" sibTransId="{112D021F-ED7A-4171-AF3D-D2238005BD48}"/>
    <dgm:cxn modelId="{DCF08F87-D759-4F36-8F14-9B3A2ACACD1B}" srcId="{94433E7B-D214-453D-8D55-E50E9096666F}" destId="{741637A2-21DB-4094-A56F-025DC26B31D3}" srcOrd="0" destOrd="0" parTransId="{3FE54BDF-A184-450B-A4A5-7402A6DD3420}" sibTransId="{91A34CAA-7629-40CE-83A6-4DE1060E297F}"/>
    <dgm:cxn modelId="{7E11ED28-5865-420D-B48C-19FA7B0806C0}" type="presOf" srcId="{6D1CC51D-01C1-4B35-8D55-FAB8CE562FF0}" destId="{B617FDDF-14DA-4E30-8B77-21A4E82EA2AB}" srcOrd="0" destOrd="0" presId="urn:microsoft.com/office/officeart/2005/8/layout/hierarchy3"/>
    <dgm:cxn modelId="{F163B131-F6DC-4EAB-90DF-18890C7C95C9}" type="presOf" srcId="{94433E7B-D214-453D-8D55-E50E9096666F}" destId="{BF9061AA-E0D6-4E3D-A629-95AAD1F36512}" srcOrd="0" destOrd="0" presId="urn:microsoft.com/office/officeart/2005/8/layout/hierarchy3"/>
    <dgm:cxn modelId="{F68DDCB3-6489-475B-A4B2-E2DADA09B423}" srcId="{C2D5A70D-84CF-4430-A238-EE03D1F0F001}" destId="{47707166-97FF-484B-8381-BA63DA3621FE}" srcOrd="3" destOrd="0" parTransId="{5F267C22-399A-4975-8D38-0341E4392F47}" sibTransId="{4CB71E84-9EA1-471B-B72E-AA293CF96573}"/>
    <dgm:cxn modelId="{E3FA0E1D-B8E5-4C12-BCA8-1CE6AED8FD59}" srcId="{C2D5A70D-84CF-4430-A238-EE03D1F0F001}" destId="{6D1CC51D-01C1-4B35-8D55-FAB8CE562FF0}" srcOrd="1" destOrd="0" parTransId="{6C0F91CD-1F4B-4C52-B811-86809308CA6B}" sibTransId="{07CD2D03-6B95-44B9-8574-64FEE02DEEDC}"/>
    <dgm:cxn modelId="{CF52CCE1-FCAA-4D7D-B087-FDA40E82E24B}" srcId="{172769CB-0A97-4C64-AD74-CFC3E6D2B0E6}" destId="{AD1CE4FB-E980-4AFA-9153-D064DA92F5E9}" srcOrd="0" destOrd="0" parTransId="{5F4D9818-F8EC-4B65-9CBF-36A306958BB2}" sibTransId="{53BA39B1-93F4-4BE2-8A74-A88295603E84}"/>
    <dgm:cxn modelId="{48D7A8FE-E166-4F4A-AF7D-A0835A073609}" type="presParOf" srcId="{CB1F4E25-5A3E-45D4-9AD9-EA06CB1779DF}" destId="{FA1B9B0F-62BC-427E-89D5-FBF01DB3EF11}" srcOrd="0" destOrd="0" presId="urn:microsoft.com/office/officeart/2005/8/layout/hierarchy3"/>
    <dgm:cxn modelId="{E129F22C-B369-4854-A5EB-9A177B6E0546}" type="presParOf" srcId="{FA1B9B0F-62BC-427E-89D5-FBF01DB3EF11}" destId="{000B1871-B05B-4D45-8D97-8093A02ACCE9}" srcOrd="0" destOrd="0" presId="urn:microsoft.com/office/officeart/2005/8/layout/hierarchy3"/>
    <dgm:cxn modelId="{0B20E1E8-73BB-45AA-9F6C-F8E20DC31529}" type="presParOf" srcId="{000B1871-B05B-4D45-8D97-8093A02ACCE9}" destId="{5F4C7945-DA7B-493D-8D72-5FD866BFD7F7}" srcOrd="0" destOrd="0" presId="urn:microsoft.com/office/officeart/2005/8/layout/hierarchy3"/>
    <dgm:cxn modelId="{1CED39EE-1B03-494C-A171-32529346D6CF}" type="presParOf" srcId="{000B1871-B05B-4D45-8D97-8093A02ACCE9}" destId="{E58B2694-E73D-4387-9830-EC85C2484CFB}" srcOrd="1" destOrd="0" presId="urn:microsoft.com/office/officeart/2005/8/layout/hierarchy3"/>
    <dgm:cxn modelId="{4803B150-2768-46FA-9EF3-BD88A46D0E60}" type="presParOf" srcId="{FA1B9B0F-62BC-427E-89D5-FBF01DB3EF11}" destId="{CAC8A571-607C-4C0C-917E-4120C4067115}" srcOrd="1" destOrd="0" presId="urn:microsoft.com/office/officeart/2005/8/layout/hierarchy3"/>
    <dgm:cxn modelId="{6F9556B7-5F8F-49F7-89A8-C2DA32CB450B}" type="presParOf" srcId="{CAC8A571-607C-4C0C-917E-4120C4067115}" destId="{CFCBDF89-849D-4CD4-8640-5AFE19E95445}" srcOrd="0" destOrd="0" presId="urn:microsoft.com/office/officeart/2005/8/layout/hierarchy3"/>
    <dgm:cxn modelId="{A25DC49D-767C-4944-B4CF-B7F607A1B4E9}" type="presParOf" srcId="{CAC8A571-607C-4C0C-917E-4120C4067115}" destId="{4E3C8276-C44A-4CA6-AF71-1EF1EB2556E9}" srcOrd="1" destOrd="0" presId="urn:microsoft.com/office/officeart/2005/8/layout/hierarchy3"/>
    <dgm:cxn modelId="{C5ED852A-FC06-424B-AE73-34C809D46F24}" type="presParOf" srcId="{CAC8A571-607C-4C0C-917E-4120C4067115}" destId="{E5148651-49A2-4111-B7D8-47B0F82A87FD}" srcOrd="2" destOrd="0" presId="urn:microsoft.com/office/officeart/2005/8/layout/hierarchy3"/>
    <dgm:cxn modelId="{90BDFFE4-24C0-4A0D-AAF5-5DA65E11C94A}" type="presParOf" srcId="{CAC8A571-607C-4C0C-917E-4120C4067115}" destId="{B617FDDF-14DA-4E30-8B77-21A4E82EA2AB}" srcOrd="3" destOrd="0" presId="urn:microsoft.com/office/officeart/2005/8/layout/hierarchy3"/>
    <dgm:cxn modelId="{4ADD25FB-E5D3-4820-9483-D640B32950E3}" type="presParOf" srcId="{CAC8A571-607C-4C0C-917E-4120C4067115}" destId="{4B1C3E03-30C5-43F7-B008-D11D67716289}" srcOrd="4" destOrd="0" presId="urn:microsoft.com/office/officeart/2005/8/layout/hierarchy3"/>
    <dgm:cxn modelId="{AC5DC3B3-D445-4134-B3AA-36AC2C61781D}" type="presParOf" srcId="{CAC8A571-607C-4C0C-917E-4120C4067115}" destId="{269BDCAB-84FC-4B11-BC74-CF10D723BC8C}" srcOrd="5" destOrd="0" presId="urn:microsoft.com/office/officeart/2005/8/layout/hierarchy3"/>
    <dgm:cxn modelId="{8FCE12CC-5FFC-469E-80EC-3D38C50427A6}" type="presParOf" srcId="{CAC8A571-607C-4C0C-917E-4120C4067115}" destId="{157678B1-F94D-4D9B-8D8A-04F8D105040F}" srcOrd="6" destOrd="0" presId="urn:microsoft.com/office/officeart/2005/8/layout/hierarchy3"/>
    <dgm:cxn modelId="{C998BF9E-95EE-4271-9924-F1CB7D2AB217}" type="presParOf" srcId="{CAC8A571-607C-4C0C-917E-4120C4067115}" destId="{320BDD02-A4BA-4116-A234-AFB047607633}" srcOrd="7" destOrd="0" presId="urn:microsoft.com/office/officeart/2005/8/layout/hierarchy3"/>
    <dgm:cxn modelId="{DDBA37FB-2766-4607-8722-65C51E3572F1}" type="presParOf" srcId="{CAC8A571-607C-4C0C-917E-4120C4067115}" destId="{C4AD7AE1-F781-4F58-A44A-DCB73D69E338}" srcOrd="8" destOrd="0" presId="urn:microsoft.com/office/officeart/2005/8/layout/hierarchy3"/>
    <dgm:cxn modelId="{CB9D8B55-A6A6-4853-B3C6-4802E63D77E2}" type="presParOf" srcId="{CAC8A571-607C-4C0C-917E-4120C4067115}" destId="{9C01DBD4-E947-44BE-BE80-4FDEEDDC5CAA}" srcOrd="9" destOrd="0" presId="urn:microsoft.com/office/officeart/2005/8/layout/hierarchy3"/>
    <dgm:cxn modelId="{B39EF302-AC3C-4628-A7B5-0FE1A17B942E}" type="presParOf" srcId="{CB1F4E25-5A3E-45D4-9AD9-EA06CB1779DF}" destId="{CE3993B3-7395-4B78-9637-75E93098BB85}" srcOrd="1" destOrd="0" presId="urn:microsoft.com/office/officeart/2005/8/layout/hierarchy3"/>
    <dgm:cxn modelId="{96702481-5F7D-4A35-B431-842FB8194B69}" type="presParOf" srcId="{CE3993B3-7395-4B78-9637-75E93098BB85}" destId="{D8FCCE5A-4719-4ADE-9C25-31BB81103600}" srcOrd="0" destOrd="0" presId="urn:microsoft.com/office/officeart/2005/8/layout/hierarchy3"/>
    <dgm:cxn modelId="{54EA772F-5D76-48E8-8A57-AC0C2B51A432}" type="presParOf" srcId="{D8FCCE5A-4719-4ADE-9C25-31BB81103600}" destId="{5577BCEE-10E1-4C35-862F-5DD1271874E3}" srcOrd="0" destOrd="0" presId="urn:microsoft.com/office/officeart/2005/8/layout/hierarchy3"/>
    <dgm:cxn modelId="{C1AE1D39-5A9F-4613-8AE0-EA2157300236}" type="presParOf" srcId="{D8FCCE5A-4719-4ADE-9C25-31BB81103600}" destId="{F46D86F6-0487-48A1-87E7-5DC6CCEAA48D}" srcOrd="1" destOrd="0" presId="urn:microsoft.com/office/officeart/2005/8/layout/hierarchy3"/>
    <dgm:cxn modelId="{D1A4C904-327E-41FC-A138-48B0273A0CC4}" type="presParOf" srcId="{CE3993B3-7395-4B78-9637-75E93098BB85}" destId="{D3529335-E386-43F0-BEA8-3448CB1F5434}" srcOrd="1" destOrd="0" presId="urn:microsoft.com/office/officeart/2005/8/layout/hierarchy3"/>
    <dgm:cxn modelId="{235249AE-0E5C-4049-986A-DFBD75E64324}" type="presParOf" srcId="{D3529335-E386-43F0-BEA8-3448CB1F5434}" destId="{AB6677BD-CBF4-4E38-9BE3-8B0CB1420B22}" srcOrd="0" destOrd="0" presId="urn:microsoft.com/office/officeart/2005/8/layout/hierarchy3"/>
    <dgm:cxn modelId="{128D35EB-9117-4D3F-9E51-ADB173C1338D}" type="presParOf" srcId="{D3529335-E386-43F0-BEA8-3448CB1F5434}" destId="{013D25C7-744F-404B-8D30-4F0E25864B3B}" srcOrd="1" destOrd="0" presId="urn:microsoft.com/office/officeart/2005/8/layout/hierarchy3"/>
    <dgm:cxn modelId="{70115535-7A95-4671-8D47-39292EFC080B}" type="presParOf" srcId="{CB1F4E25-5A3E-45D4-9AD9-EA06CB1779DF}" destId="{8B0D5207-1AD1-4961-A0BF-0A0CFCD00BA0}" srcOrd="2" destOrd="0" presId="urn:microsoft.com/office/officeart/2005/8/layout/hierarchy3"/>
    <dgm:cxn modelId="{8900D864-BDD6-4E34-BBB2-A9A43259D037}" type="presParOf" srcId="{8B0D5207-1AD1-4961-A0BF-0A0CFCD00BA0}" destId="{9E86584B-E8DA-4C4A-8861-B24C212FB35A}" srcOrd="0" destOrd="0" presId="urn:microsoft.com/office/officeart/2005/8/layout/hierarchy3"/>
    <dgm:cxn modelId="{8B34A858-A069-4148-B0D8-559A820EA66B}" type="presParOf" srcId="{9E86584B-E8DA-4C4A-8861-B24C212FB35A}" destId="{BF9061AA-E0D6-4E3D-A629-95AAD1F36512}" srcOrd="0" destOrd="0" presId="urn:microsoft.com/office/officeart/2005/8/layout/hierarchy3"/>
    <dgm:cxn modelId="{D1247784-96A3-499A-9252-E422F3BE6E09}" type="presParOf" srcId="{9E86584B-E8DA-4C4A-8861-B24C212FB35A}" destId="{8D86151F-F213-416B-BC93-2DB08CA5F3FD}" srcOrd="1" destOrd="0" presId="urn:microsoft.com/office/officeart/2005/8/layout/hierarchy3"/>
    <dgm:cxn modelId="{C1948D3C-8C8D-4D43-9F54-578E183FEE95}" type="presParOf" srcId="{8B0D5207-1AD1-4961-A0BF-0A0CFCD00BA0}" destId="{FBC7E418-3ECC-4430-B1A9-A4110F7BC46C}" srcOrd="1" destOrd="0" presId="urn:microsoft.com/office/officeart/2005/8/layout/hierarchy3"/>
    <dgm:cxn modelId="{F90F8FE9-0ED2-403E-90EE-7263A441AF61}" type="presParOf" srcId="{FBC7E418-3ECC-4430-B1A9-A4110F7BC46C}" destId="{1B07EC2F-3B3E-44F5-A9EF-5BB2F747EEC7}" srcOrd="0" destOrd="0" presId="urn:microsoft.com/office/officeart/2005/8/layout/hierarchy3"/>
    <dgm:cxn modelId="{87AC27E7-1604-486C-9DD1-CB9E965F34F8}" type="presParOf" srcId="{FBC7E418-3ECC-4430-B1A9-A4110F7BC46C}" destId="{BDC6B935-C213-45CD-A1BB-CA4FBF2F295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A9B40E-F4B8-42C0-B18C-41002EB2DAB5}" type="doc">
      <dgm:prSet loTypeId="urn:microsoft.com/office/officeart/2005/8/layout/process4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B1B4015-B6CE-43E3-B9F1-888E920FC9FB}">
      <dgm:prSet phldrT="[Текст]"/>
      <dgm:spPr/>
      <dgm:t>
        <a:bodyPr/>
        <a:lstStyle/>
        <a:p>
          <a:r>
            <a:rPr lang="ru-RU" dirty="0"/>
            <a:t>Национальный проект</a:t>
          </a:r>
        </a:p>
      </dgm:t>
    </dgm:pt>
    <dgm:pt modelId="{B5D6BCDD-4BF2-417B-BF25-1C4F42D1AB70}" type="parTrans" cxnId="{386D3C80-BB54-4F85-B021-92867BAEE2FA}">
      <dgm:prSet/>
      <dgm:spPr/>
      <dgm:t>
        <a:bodyPr/>
        <a:lstStyle/>
        <a:p>
          <a:endParaRPr lang="ru-RU"/>
        </a:p>
      </dgm:t>
    </dgm:pt>
    <dgm:pt modelId="{47E0E624-6074-46EE-A116-EED4EB806162}" type="sibTrans" cxnId="{386D3C80-BB54-4F85-B021-92867BAEE2FA}">
      <dgm:prSet/>
      <dgm:spPr/>
      <dgm:t>
        <a:bodyPr/>
        <a:lstStyle/>
        <a:p>
          <a:endParaRPr lang="ru-RU"/>
        </a:p>
      </dgm:t>
    </dgm:pt>
    <dgm:pt modelId="{B0CD3B19-D6E4-4170-8785-DA640B745058}">
      <dgm:prSet phldrT="[Текст]"/>
      <dgm:spPr/>
      <dgm:t>
        <a:bodyPr/>
        <a:lstStyle/>
        <a:p>
          <a:r>
            <a:rPr lang="ru-RU" dirty="0"/>
            <a:t>Федеральный проект </a:t>
          </a:r>
        </a:p>
      </dgm:t>
    </dgm:pt>
    <dgm:pt modelId="{DC538E43-4941-43E5-8833-63A230D6441D}" type="parTrans" cxnId="{4E777153-3B75-434D-9120-57C0D7AB748A}">
      <dgm:prSet/>
      <dgm:spPr/>
      <dgm:t>
        <a:bodyPr/>
        <a:lstStyle/>
        <a:p>
          <a:endParaRPr lang="ru-RU"/>
        </a:p>
      </dgm:t>
    </dgm:pt>
    <dgm:pt modelId="{D375B307-574E-490D-B13B-B35BBE301686}" type="sibTrans" cxnId="{4E777153-3B75-434D-9120-57C0D7AB748A}">
      <dgm:prSet/>
      <dgm:spPr/>
      <dgm:t>
        <a:bodyPr/>
        <a:lstStyle/>
        <a:p>
          <a:endParaRPr lang="ru-RU"/>
        </a:p>
      </dgm:t>
    </dgm:pt>
    <dgm:pt modelId="{FDAC24FC-EB9E-4745-8714-292B20DCA750}">
      <dgm:prSet custT="1"/>
      <dgm:spPr/>
      <dgm:t>
        <a:bodyPr/>
        <a:lstStyle/>
        <a:p>
          <a:r>
            <a:rPr lang="ru-RU" sz="1400" dirty="0"/>
            <a:t>«Укрепление общественного здоровья» </a:t>
          </a:r>
        </a:p>
      </dgm:t>
    </dgm:pt>
    <dgm:pt modelId="{D567F787-FD58-44A5-8E92-F788FB5E244A}" type="parTrans" cxnId="{A1CB67EE-4A42-433D-9B53-4E389608ADCF}">
      <dgm:prSet/>
      <dgm:spPr/>
      <dgm:t>
        <a:bodyPr/>
        <a:lstStyle/>
        <a:p>
          <a:endParaRPr lang="ru-RU"/>
        </a:p>
      </dgm:t>
    </dgm:pt>
    <dgm:pt modelId="{C34190AC-EC0C-41B0-9575-51555FB89879}" type="sibTrans" cxnId="{A1CB67EE-4A42-433D-9B53-4E389608ADCF}">
      <dgm:prSet/>
      <dgm:spPr/>
      <dgm:t>
        <a:bodyPr/>
        <a:lstStyle/>
        <a:p>
          <a:endParaRPr lang="ru-RU"/>
        </a:p>
      </dgm:t>
    </dgm:pt>
    <dgm:pt modelId="{55A29701-D149-469B-A0BA-09E792186899}">
      <dgm:prSet phldrT="[Текст]" custT="1"/>
      <dgm:spPr/>
      <dgm:t>
        <a:bodyPr/>
        <a:lstStyle/>
        <a:p>
          <a:r>
            <a:rPr lang="ru-RU" sz="1600" dirty="0"/>
            <a:t>«Демография»</a:t>
          </a:r>
        </a:p>
      </dgm:t>
    </dgm:pt>
    <dgm:pt modelId="{8000A400-7BF5-48A4-AE04-E7BE287D0827}" type="parTrans" cxnId="{251D29E5-7E5D-49FE-B1A7-54D250E8F29A}">
      <dgm:prSet/>
      <dgm:spPr/>
      <dgm:t>
        <a:bodyPr/>
        <a:lstStyle/>
        <a:p>
          <a:endParaRPr lang="ru-RU"/>
        </a:p>
      </dgm:t>
    </dgm:pt>
    <dgm:pt modelId="{AF423333-E3BD-4C6B-955F-376EDBA247F1}" type="sibTrans" cxnId="{251D29E5-7E5D-49FE-B1A7-54D250E8F29A}">
      <dgm:prSet/>
      <dgm:spPr/>
      <dgm:t>
        <a:bodyPr/>
        <a:lstStyle/>
        <a:p>
          <a:endParaRPr lang="ru-RU"/>
        </a:p>
      </dgm:t>
    </dgm:pt>
    <dgm:pt modelId="{38FAEF34-AEC7-411B-9CFE-D5EAE9181B1D}" type="pres">
      <dgm:prSet presAssocID="{9EA9B40E-F4B8-42C0-B18C-41002EB2DA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00C42-2F72-4A00-B8BB-76B3742317F7}" type="pres">
      <dgm:prSet presAssocID="{B0CD3B19-D6E4-4170-8785-DA640B745058}" presName="boxAndChildren" presStyleCnt="0"/>
      <dgm:spPr/>
    </dgm:pt>
    <dgm:pt modelId="{787F3DBC-7D9F-4FDC-B55F-EEC2849EB2CF}" type="pres">
      <dgm:prSet presAssocID="{B0CD3B19-D6E4-4170-8785-DA640B745058}" presName="parentTextBox" presStyleLbl="node1" presStyleIdx="0" presStyleCnt="2"/>
      <dgm:spPr/>
      <dgm:t>
        <a:bodyPr/>
        <a:lstStyle/>
        <a:p>
          <a:endParaRPr lang="ru-RU"/>
        </a:p>
      </dgm:t>
    </dgm:pt>
    <dgm:pt modelId="{83689DDB-47CF-41CC-A63A-A6E9CDA158FC}" type="pres">
      <dgm:prSet presAssocID="{B0CD3B19-D6E4-4170-8785-DA640B745058}" presName="entireBox" presStyleLbl="node1" presStyleIdx="0" presStyleCnt="2"/>
      <dgm:spPr/>
      <dgm:t>
        <a:bodyPr/>
        <a:lstStyle/>
        <a:p>
          <a:endParaRPr lang="ru-RU"/>
        </a:p>
      </dgm:t>
    </dgm:pt>
    <dgm:pt modelId="{9771A66F-224E-4AEE-A67B-15F0138896C4}" type="pres">
      <dgm:prSet presAssocID="{B0CD3B19-D6E4-4170-8785-DA640B745058}" presName="descendantBox" presStyleCnt="0"/>
      <dgm:spPr/>
    </dgm:pt>
    <dgm:pt modelId="{8FA86F83-7AB1-4C34-A483-C53F4E3EC80C}" type="pres">
      <dgm:prSet presAssocID="{FDAC24FC-EB9E-4745-8714-292B20DCA750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4AD63-4261-4336-8B8C-85D7F412CD1B}" type="pres">
      <dgm:prSet presAssocID="{47E0E624-6074-46EE-A116-EED4EB806162}" presName="sp" presStyleCnt="0"/>
      <dgm:spPr/>
    </dgm:pt>
    <dgm:pt modelId="{3C48A066-01EE-4B0C-BB08-928B30BD5918}" type="pres">
      <dgm:prSet presAssocID="{0B1B4015-B6CE-43E3-B9F1-888E920FC9FB}" presName="arrowAndChildren" presStyleCnt="0"/>
      <dgm:spPr/>
    </dgm:pt>
    <dgm:pt modelId="{466EECA0-E7D9-4D33-9711-C2B4272FE481}" type="pres">
      <dgm:prSet presAssocID="{0B1B4015-B6CE-43E3-B9F1-888E920FC9FB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C7A3681F-FBE7-4C0B-A59E-F2DFAB8C561B}" type="pres">
      <dgm:prSet presAssocID="{0B1B4015-B6CE-43E3-B9F1-888E920FC9FB}" presName="arrow" presStyleLbl="node1" presStyleIdx="1" presStyleCnt="2" custLinFactNeighborX="9106" custLinFactNeighborY="-1194"/>
      <dgm:spPr/>
      <dgm:t>
        <a:bodyPr/>
        <a:lstStyle/>
        <a:p>
          <a:endParaRPr lang="ru-RU"/>
        </a:p>
      </dgm:t>
    </dgm:pt>
    <dgm:pt modelId="{87CA7B4D-6CED-4BEF-A37A-320B8DB5FCBC}" type="pres">
      <dgm:prSet presAssocID="{0B1B4015-B6CE-43E3-B9F1-888E920FC9FB}" presName="descendantArrow" presStyleCnt="0"/>
      <dgm:spPr/>
    </dgm:pt>
    <dgm:pt modelId="{15D1A87A-62B4-4EB2-8486-CA9AA3010389}" type="pres">
      <dgm:prSet presAssocID="{55A29701-D149-469B-A0BA-09E792186899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2FC2EA-F8EB-4F5E-B39F-E8CA37F989EB}" type="presOf" srcId="{B0CD3B19-D6E4-4170-8785-DA640B745058}" destId="{787F3DBC-7D9F-4FDC-B55F-EEC2849EB2CF}" srcOrd="0" destOrd="0" presId="urn:microsoft.com/office/officeart/2005/8/layout/process4"/>
    <dgm:cxn modelId="{4A220D92-4728-48D2-B3FC-7BFF7FE64E87}" type="presOf" srcId="{9EA9B40E-F4B8-42C0-B18C-41002EB2DAB5}" destId="{38FAEF34-AEC7-411B-9CFE-D5EAE9181B1D}" srcOrd="0" destOrd="0" presId="urn:microsoft.com/office/officeart/2005/8/layout/process4"/>
    <dgm:cxn modelId="{251D29E5-7E5D-49FE-B1A7-54D250E8F29A}" srcId="{0B1B4015-B6CE-43E3-B9F1-888E920FC9FB}" destId="{55A29701-D149-469B-A0BA-09E792186899}" srcOrd="0" destOrd="0" parTransId="{8000A400-7BF5-48A4-AE04-E7BE287D0827}" sibTransId="{AF423333-E3BD-4C6B-955F-376EDBA247F1}"/>
    <dgm:cxn modelId="{4E777153-3B75-434D-9120-57C0D7AB748A}" srcId="{9EA9B40E-F4B8-42C0-B18C-41002EB2DAB5}" destId="{B0CD3B19-D6E4-4170-8785-DA640B745058}" srcOrd="1" destOrd="0" parTransId="{DC538E43-4941-43E5-8833-63A230D6441D}" sibTransId="{D375B307-574E-490D-B13B-B35BBE301686}"/>
    <dgm:cxn modelId="{1DE6F9D5-7A31-447F-B875-E204893575A2}" type="presOf" srcId="{0B1B4015-B6CE-43E3-B9F1-888E920FC9FB}" destId="{C7A3681F-FBE7-4C0B-A59E-F2DFAB8C561B}" srcOrd="1" destOrd="0" presId="urn:microsoft.com/office/officeart/2005/8/layout/process4"/>
    <dgm:cxn modelId="{A1CB67EE-4A42-433D-9B53-4E389608ADCF}" srcId="{B0CD3B19-D6E4-4170-8785-DA640B745058}" destId="{FDAC24FC-EB9E-4745-8714-292B20DCA750}" srcOrd="0" destOrd="0" parTransId="{D567F787-FD58-44A5-8E92-F788FB5E244A}" sibTransId="{C34190AC-EC0C-41B0-9575-51555FB89879}"/>
    <dgm:cxn modelId="{BCD21303-94A1-4E88-9111-627AA2DED949}" type="presOf" srcId="{0B1B4015-B6CE-43E3-B9F1-888E920FC9FB}" destId="{466EECA0-E7D9-4D33-9711-C2B4272FE481}" srcOrd="0" destOrd="0" presId="urn:microsoft.com/office/officeart/2005/8/layout/process4"/>
    <dgm:cxn modelId="{1FCCFD3A-05D3-4F2E-8FCA-147CA45DC694}" type="presOf" srcId="{B0CD3B19-D6E4-4170-8785-DA640B745058}" destId="{83689DDB-47CF-41CC-A63A-A6E9CDA158FC}" srcOrd="1" destOrd="0" presId="urn:microsoft.com/office/officeart/2005/8/layout/process4"/>
    <dgm:cxn modelId="{D79D8FA6-C3DA-403F-B0BD-15EE246D45B4}" type="presOf" srcId="{FDAC24FC-EB9E-4745-8714-292B20DCA750}" destId="{8FA86F83-7AB1-4C34-A483-C53F4E3EC80C}" srcOrd="0" destOrd="0" presId="urn:microsoft.com/office/officeart/2005/8/layout/process4"/>
    <dgm:cxn modelId="{FE902BCA-DE67-4FD9-B769-C387FEEB363B}" type="presOf" srcId="{55A29701-D149-469B-A0BA-09E792186899}" destId="{15D1A87A-62B4-4EB2-8486-CA9AA3010389}" srcOrd="0" destOrd="0" presId="urn:microsoft.com/office/officeart/2005/8/layout/process4"/>
    <dgm:cxn modelId="{386D3C80-BB54-4F85-B021-92867BAEE2FA}" srcId="{9EA9B40E-F4B8-42C0-B18C-41002EB2DAB5}" destId="{0B1B4015-B6CE-43E3-B9F1-888E920FC9FB}" srcOrd="0" destOrd="0" parTransId="{B5D6BCDD-4BF2-417B-BF25-1C4F42D1AB70}" sibTransId="{47E0E624-6074-46EE-A116-EED4EB806162}"/>
    <dgm:cxn modelId="{1FD029C5-8D44-45B1-A79E-77D1E7439FBA}" type="presParOf" srcId="{38FAEF34-AEC7-411B-9CFE-D5EAE9181B1D}" destId="{EEB00C42-2F72-4A00-B8BB-76B3742317F7}" srcOrd="0" destOrd="0" presId="urn:microsoft.com/office/officeart/2005/8/layout/process4"/>
    <dgm:cxn modelId="{6512B1C9-6917-43E4-9B29-8E7C9D7D50B9}" type="presParOf" srcId="{EEB00C42-2F72-4A00-B8BB-76B3742317F7}" destId="{787F3DBC-7D9F-4FDC-B55F-EEC2849EB2CF}" srcOrd="0" destOrd="0" presId="urn:microsoft.com/office/officeart/2005/8/layout/process4"/>
    <dgm:cxn modelId="{57CE9F15-9CE9-48D2-8D10-D55F0D82A35E}" type="presParOf" srcId="{EEB00C42-2F72-4A00-B8BB-76B3742317F7}" destId="{83689DDB-47CF-41CC-A63A-A6E9CDA158FC}" srcOrd="1" destOrd="0" presId="urn:microsoft.com/office/officeart/2005/8/layout/process4"/>
    <dgm:cxn modelId="{2B375511-5A48-4E14-AF2E-4798ECBFDAD7}" type="presParOf" srcId="{EEB00C42-2F72-4A00-B8BB-76B3742317F7}" destId="{9771A66F-224E-4AEE-A67B-15F0138896C4}" srcOrd="2" destOrd="0" presId="urn:microsoft.com/office/officeart/2005/8/layout/process4"/>
    <dgm:cxn modelId="{EA40D533-7026-46AB-A68F-4CB2BBFB31C0}" type="presParOf" srcId="{9771A66F-224E-4AEE-A67B-15F0138896C4}" destId="{8FA86F83-7AB1-4C34-A483-C53F4E3EC80C}" srcOrd="0" destOrd="0" presId="urn:microsoft.com/office/officeart/2005/8/layout/process4"/>
    <dgm:cxn modelId="{E22EC7EE-69C9-4608-9887-EB0EE4B65A22}" type="presParOf" srcId="{38FAEF34-AEC7-411B-9CFE-D5EAE9181B1D}" destId="{4DD4AD63-4261-4336-8B8C-85D7F412CD1B}" srcOrd="1" destOrd="0" presId="urn:microsoft.com/office/officeart/2005/8/layout/process4"/>
    <dgm:cxn modelId="{0A7CFC80-F391-43CD-8669-B9EE9ED3DCE1}" type="presParOf" srcId="{38FAEF34-AEC7-411B-9CFE-D5EAE9181B1D}" destId="{3C48A066-01EE-4B0C-BB08-928B30BD5918}" srcOrd="2" destOrd="0" presId="urn:microsoft.com/office/officeart/2005/8/layout/process4"/>
    <dgm:cxn modelId="{76A8D357-D684-4678-84FA-B49815F0CFE9}" type="presParOf" srcId="{3C48A066-01EE-4B0C-BB08-928B30BD5918}" destId="{466EECA0-E7D9-4D33-9711-C2B4272FE481}" srcOrd="0" destOrd="0" presId="urn:microsoft.com/office/officeart/2005/8/layout/process4"/>
    <dgm:cxn modelId="{4F863EAA-7FCD-4879-BF79-FCCB11EAF15D}" type="presParOf" srcId="{3C48A066-01EE-4B0C-BB08-928B30BD5918}" destId="{C7A3681F-FBE7-4C0B-A59E-F2DFAB8C561B}" srcOrd="1" destOrd="0" presId="urn:microsoft.com/office/officeart/2005/8/layout/process4"/>
    <dgm:cxn modelId="{E8A95E0C-AE84-4AE7-90CC-0A5D6D8867A2}" type="presParOf" srcId="{3C48A066-01EE-4B0C-BB08-928B30BD5918}" destId="{87CA7B4D-6CED-4BEF-A37A-320B8DB5FCBC}" srcOrd="2" destOrd="0" presId="urn:microsoft.com/office/officeart/2005/8/layout/process4"/>
    <dgm:cxn modelId="{9B1C7635-6385-40BC-9281-BEF8A91BAA39}" type="presParOf" srcId="{87CA7B4D-6CED-4BEF-A37A-320B8DB5FCBC}" destId="{15D1A87A-62B4-4EB2-8486-CA9AA301038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EA9B40E-F4B8-42C0-B18C-41002EB2DAB5}" type="doc">
      <dgm:prSet loTypeId="urn:microsoft.com/office/officeart/2005/8/layout/process4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B1B4015-B6CE-43E3-B9F1-888E920FC9FB}">
      <dgm:prSet phldrT="[Текст]"/>
      <dgm:spPr/>
      <dgm:t>
        <a:bodyPr/>
        <a:lstStyle/>
        <a:p>
          <a:r>
            <a:rPr lang="ru-RU" dirty="0"/>
            <a:t>Национальный проект</a:t>
          </a:r>
        </a:p>
      </dgm:t>
    </dgm:pt>
    <dgm:pt modelId="{B5D6BCDD-4BF2-417B-BF25-1C4F42D1AB70}" type="parTrans" cxnId="{386D3C80-BB54-4F85-B021-92867BAEE2FA}">
      <dgm:prSet/>
      <dgm:spPr/>
      <dgm:t>
        <a:bodyPr/>
        <a:lstStyle/>
        <a:p>
          <a:endParaRPr lang="ru-RU"/>
        </a:p>
      </dgm:t>
    </dgm:pt>
    <dgm:pt modelId="{47E0E624-6074-46EE-A116-EED4EB806162}" type="sibTrans" cxnId="{386D3C80-BB54-4F85-B021-92867BAEE2FA}">
      <dgm:prSet/>
      <dgm:spPr/>
      <dgm:t>
        <a:bodyPr/>
        <a:lstStyle/>
        <a:p>
          <a:endParaRPr lang="ru-RU"/>
        </a:p>
      </dgm:t>
    </dgm:pt>
    <dgm:pt modelId="{B0CD3B19-D6E4-4170-8785-DA640B745058}">
      <dgm:prSet phldrT="[Текст]"/>
      <dgm:spPr/>
      <dgm:t>
        <a:bodyPr/>
        <a:lstStyle/>
        <a:p>
          <a:r>
            <a:rPr lang="ru-RU" dirty="0"/>
            <a:t>Федеральные проекты</a:t>
          </a:r>
        </a:p>
      </dgm:t>
    </dgm:pt>
    <dgm:pt modelId="{DC538E43-4941-43E5-8833-63A230D6441D}" type="parTrans" cxnId="{4E777153-3B75-434D-9120-57C0D7AB748A}">
      <dgm:prSet/>
      <dgm:spPr/>
      <dgm:t>
        <a:bodyPr/>
        <a:lstStyle/>
        <a:p>
          <a:endParaRPr lang="ru-RU"/>
        </a:p>
      </dgm:t>
    </dgm:pt>
    <dgm:pt modelId="{D375B307-574E-490D-B13B-B35BBE301686}" type="sibTrans" cxnId="{4E777153-3B75-434D-9120-57C0D7AB748A}">
      <dgm:prSet/>
      <dgm:spPr/>
      <dgm:t>
        <a:bodyPr/>
        <a:lstStyle/>
        <a:p>
          <a:endParaRPr lang="ru-RU"/>
        </a:p>
      </dgm:t>
    </dgm:pt>
    <dgm:pt modelId="{55A29701-D149-469B-A0BA-09E792186899}">
      <dgm:prSet phldrT="[Текст]" custT="1"/>
      <dgm:spPr/>
      <dgm:t>
        <a:bodyPr/>
        <a:lstStyle/>
        <a:p>
          <a:r>
            <a:rPr lang="ru-RU" sz="1800" dirty="0"/>
            <a:t>«Здравоохранение»</a:t>
          </a:r>
        </a:p>
      </dgm:t>
    </dgm:pt>
    <dgm:pt modelId="{8000A400-7BF5-48A4-AE04-E7BE287D0827}" type="parTrans" cxnId="{251D29E5-7E5D-49FE-B1A7-54D250E8F29A}">
      <dgm:prSet/>
      <dgm:spPr/>
      <dgm:t>
        <a:bodyPr/>
        <a:lstStyle/>
        <a:p>
          <a:endParaRPr lang="ru-RU"/>
        </a:p>
      </dgm:t>
    </dgm:pt>
    <dgm:pt modelId="{AF423333-E3BD-4C6B-955F-376EDBA247F1}" type="sibTrans" cxnId="{251D29E5-7E5D-49FE-B1A7-54D250E8F29A}">
      <dgm:prSet/>
      <dgm:spPr/>
      <dgm:t>
        <a:bodyPr/>
        <a:lstStyle/>
        <a:p>
          <a:endParaRPr lang="ru-RU"/>
        </a:p>
      </dgm:t>
    </dgm:pt>
    <dgm:pt modelId="{A12D5E72-5BE6-4036-B468-85DC7B035546}">
      <dgm:prSet custT="1"/>
      <dgm:spPr/>
      <dgm:t>
        <a:bodyPr/>
        <a:lstStyle/>
        <a:p>
          <a:r>
            <a:rPr lang="ru-RU" sz="800" dirty="0"/>
            <a:t>«Развитие первичной медико-санитарной помощи»</a:t>
          </a:r>
        </a:p>
        <a:p>
          <a:r>
            <a:rPr lang="ru-RU" sz="800" dirty="0"/>
            <a:t>«Борьба с онкологическими заболеваниями»</a:t>
          </a:r>
        </a:p>
        <a:p>
          <a:r>
            <a:rPr lang="ru-RU" sz="800" dirty="0"/>
            <a:t>«Борьба с сердечно-сосудистыми заболеваниями»  </a:t>
          </a:r>
        </a:p>
      </dgm:t>
    </dgm:pt>
    <dgm:pt modelId="{EBABF9B9-D5F9-438B-AA71-9934E5F3F610}" type="parTrans" cxnId="{E7D6E6D5-DBD3-4C90-AD12-A4DA1B17385D}">
      <dgm:prSet/>
      <dgm:spPr/>
      <dgm:t>
        <a:bodyPr/>
        <a:lstStyle/>
        <a:p>
          <a:endParaRPr lang="ru-RU"/>
        </a:p>
      </dgm:t>
    </dgm:pt>
    <dgm:pt modelId="{02254CE5-49D1-4C1E-86F7-4F2D57BD7B41}" type="sibTrans" cxnId="{E7D6E6D5-DBD3-4C90-AD12-A4DA1B17385D}">
      <dgm:prSet/>
      <dgm:spPr/>
      <dgm:t>
        <a:bodyPr/>
        <a:lstStyle/>
        <a:p>
          <a:endParaRPr lang="ru-RU"/>
        </a:p>
      </dgm:t>
    </dgm:pt>
    <dgm:pt modelId="{38FAEF34-AEC7-411B-9CFE-D5EAE9181B1D}" type="pres">
      <dgm:prSet presAssocID="{9EA9B40E-F4B8-42C0-B18C-41002EB2DA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B00C42-2F72-4A00-B8BB-76B3742317F7}" type="pres">
      <dgm:prSet presAssocID="{B0CD3B19-D6E4-4170-8785-DA640B745058}" presName="boxAndChildren" presStyleCnt="0"/>
      <dgm:spPr/>
    </dgm:pt>
    <dgm:pt modelId="{787F3DBC-7D9F-4FDC-B55F-EEC2849EB2CF}" type="pres">
      <dgm:prSet presAssocID="{B0CD3B19-D6E4-4170-8785-DA640B745058}" presName="parentTextBox" presStyleLbl="node1" presStyleIdx="0" presStyleCnt="2"/>
      <dgm:spPr/>
      <dgm:t>
        <a:bodyPr/>
        <a:lstStyle/>
        <a:p>
          <a:endParaRPr lang="ru-RU"/>
        </a:p>
      </dgm:t>
    </dgm:pt>
    <dgm:pt modelId="{83689DDB-47CF-41CC-A63A-A6E9CDA158FC}" type="pres">
      <dgm:prSet presAssocID="{B0CD3B19-D6E4-4170-8785-DA640B745058}" presName="entireBox" presStyleLbl="node1" presStyleIdx="0" presStyleCnt="2" custScaleY="139782"/>
      <dgm:spPr/>
      <dgm:t>
        <a:bodyPr/>
        <a:lstStyle/>
        <a:p>
          <a:endParaRPr lang="ru-RU"/>
        </a:p>
      </dgm:t>
    </dgm:pt>
    <dgm:pt modelId="{9771A66F-224E-4AEE-A67B-15F0138896C4}" type="pres">
      <dgm:prSet presAssocID="{B0CD3B19-D6E4-4170-8785-DA640B745058}" presName="descendantBox" presStyleCnt="0"/>
      <dgm:spPr/>
    </dgm:pt>
    <dgm:pt modelId="{8DDAAC09-BC46-4DAE-B312-FDF7AC3CE65D}" type="pres">
      <dgm:prSet presAssocID="{A12D5E72-5BE6-4036-B468-85DC7B035546}" presName="childTextBox" presStyleLbl="fgAccFollowNode1" presStyleIdx="0" presStyleCnt="2" custScaleY="167746" custLinFactNeighborY="299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4AD63-4261-4336-8B8C-85D7F412CD1B}" type="pres">
      <dgm:prSet presAssocID="{47E0E624-6074-46EE-A116-EED4EB806162}" presName="sp" presStyleCnt="0"/>
      <dgm:spPr/>
    </dgm:pt>
    <dgm:pt modelId="{3C48A066-01EE-4B0C-BB08-928B30BD5918}" type="pres">
      <dgm:prSet presAssocID="{0B1B4015-B6CE-43E3-B9F1-888E920FC9FB}" presName="arrowAndChildren" presStyleCnt="0"/>
      <dgm:spPr/>
    </dgm:pt>
    <dgm:pt modelId="{466EECA0-E7D9-4D33-9711-C2B4272FE481}" type="pres">
      <dgm:prSet presAssocID="{0B1B4015-B6CE-43E3-B9F1-888E920FC9FB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C7A3681F-FBE7-4C0B-A59E-F2DFAB8C561B}" type="pres">
      <dgm:prSet presAssocID="{0B1B4015-B6CE-43E3-B9F1-888E920FC9FB}" presName="arrow" presStyleLbl="node1" presStyleIdx="1" presStyleCnt="2" custLinFactNeighborX="246" custLinFactNeighborY="-74"/>
      <dgm:spPr/>
      <dgm:t>
        <a:bodyPr/>
        <a:lstStyle/>
        <a:p>
          <a:endParaRPr lang="ru-RU"/>
        </a:p>
      </dgm:t>
    </dgm:pt>
    <dgm:pt modelId="{87CA7B4D-6CED-4BEF-A37A-320B8DB5FCBC}" type="pres">
      <dgm:prSet presAssocID="{0B1B4015-B6CE-43E3-B9F1-888E920FC9FB}" presName="descendantArrow" presStyleCnt="0"/>
      <dgm:spPr/>
    </dgm:pt>
    <dgm:pt modelId="{15D1A87A-62B4-4EB2-8486-CA9AA3010389}" type="pres">
      <dgm:prSet presAssocID="{55A29701-D149-469B-A0BA-09E792186899}" presName="childTextArrow" presStyleLbl="fgAccFollowNode1" presStyleIdx="1" presStyleCnt="2" custLinFactNeighborX="5109" custLinFactNeighborY="-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D6E6D5-DBD3-4C90-AD12-A4DA1B17385D}" srcId="{B0CD3B19-D6E4-4170-8785-DA640B745058}" destId="{A12D5E72-5BE6-4036-B468-85DC7B035546}" srcOrd="0" destOrd="0" parTransId="{EBABF9B9-D5F9-438B-AA71-9934E5F3F610}" sibTransId="{02254CE5-49D1-4C1E-86F7-4F2D57BD7B41}"/>
    <dgm:cxn modelId="{6B1BC2F3-B87C-446B-870A-060A7090D9C0}" type="presOf" srcId="{0B1B4015-B6CE-43E3-B9F1-888E920FC9FB}" destId="{466EECA0-E7D9-4D33-9711-C2B4272FE481}" srcOrd="0" destOrd="0" presId="urn:microsoft.com/office/officeart/2005/8/layout/process4"/>
    <dgm:cxn modelId="{4E777153-3B75-434D-9120-57C0D7AB748A}" srcId="{9EA9B40E-F4B8-42C0-B18C-41002EB2DAB5}" destId="{B0CD3B19-D6E4-4170-8785-DA640B745058}" srcOrd="1" destOrd="0" parTransId="{DC538E43-4941-43E5-8833-63A230D6441D}" sibTransId="{D375B307-574E-490D-B13B-B35BBE301686}"/>
    <dgm:cxn modelId="{251D29E5-7E5D-49FE-B1A7-54D250E8F29A}" srcId="{0B1B4015-B6CE-43E3-B9F1-888E920FC9FB}" destId="{55A29701-D149-469B-A0BA-09E792186899}" srcOrd="0" destOrd="0" parTransId="{8000A400-7BF5-48A4-AE04-E7BE287D0827}" sibTransId="{AF423333-E3BD-4C6B-955F-376EDBA247F1}"/>
    <dgm:cxn modelId="{E29F3D67-B64A-4C5A-AE60-3E0986D20AB0}" type="presOf" srcId="{A12D5E72-5BE6-4036-B468-85DC7B035546}" destId="{8DDAAC09-BC46-4DAE-B312-FDF7AC3CE65D}" srcOrd="0" destOrd="0" presId="urn:microsoft.com/office/officeart/2005/8/layout/process4"/>
    <dgm:cxn modelId="{05FB509F-8DA3-42CD-952B-78E5EA5F62E6}" type="presOf" srcId="{B0CD3B19-D6E4-4170-8785-DA640B745058}" destId="{83689DDB-47CF-41CC-A63A-A6E9CDA158FC}" srcOrd="1" destOrd="0" presId="urn:microsoft.com/office/officeart/2005/8/layout/process4"/>
    <dgm:cxn modelId="{676632E9-7524-4A87-AC67-AA64AD8B485A}" type="presOf" srcId="{B0CD3B19-D6E4-4170-8785-DA640B745058}" destId="{787F3DBC-7D9F-4FDC-B55F-EEC2849EB2CF}" srcOrd="0" destOrd="0" presId="urn:microsoft.com/office/officeart/2005/8/layout/process4"/>
    <dgm:cxn modelId="{5518FBA2-E7B1-4A52-A5E6-4BBBE2428490}" type="presOf" srcId="{9EA9B40E-F4B8-42C0-B18C-41002EB2DAB5}" destId="{38FAEF34-AEC7-411B-9CFE-D5EAE9181B1D}" srcOrd="0" destOrd="0" presId="urn:microsoft.com/office/officeart/2005/8/layout/process4"/>
    <dgm:cxn modelId="{0434C2EE-DA47-4404-9C16-AD30E08590B4}" type="presOf" srcId="{55A29701-D149-469B-A0BA-09E792186899}" destId="{15D1A87A-62B4-4EB2-8486-CA9AA3010389}" srcOrd="0" destOrd="0" presId="urn:microsoft.com/office/officeart/2005/8/layout/process4"/>
    <dgm:cxn modelId="{66B8C2F7-F9BB-4DC0-8C5B-612C7CE7465E}" type="presOf" srcId="{0B1B4015-B6CE-43E3-B9F1-888E920FC9FB}" destId="{C7A3681F-FBE7-4C0B-A59E-F2DFAB8C561B}" srcOrd="1" destOrd="0" presId="urn:microsoft.com/office/officeart/2005/8/layout/process4"/>
    <dgm:cxn modelId="{386D3C80-BB54-4F85-B021-92867BAEE2FA}" srcId="{9EA9B40E-F4B8-42C0-B18C-41002EB2DAB5}" destId="{0B1B4015-B6CE-43E3-B9F1-888E920FC9FB}" srcOrd="0" destOrd="0" parTransId="{B5D6BCDD-4BF2-417B-BF25-1C4F42D1AB70}" sibTransId="{47E0E624-6074-46EE-A116-EED4EB806162}"/>
    <dgm:cxn modelId="{3EEE2478-F613-4B79-8430-14FDD9E4045A}" type="presParOf" srcId="{38FAEF34-AEC7-411B-9CFE-D5EAE9181B1D}" destId="{EEB00C42-2F72-4A00-B8BB-76B3742317F7}" srcOrd="0" destOrd="0" presId="urn:microsoft.com/office/officeart/2005/8/layout/process4"/>
    <dgm:cxn modelId="{132D4114-DCDE-451D-82D8-488AEF69A33B}" type="presParOf" srcId="{EEB00C42-2F72-4A00-B8BB-76B3742317F7}" destId="{787F3DBC-7D9F-4FDC-B55F-EEC2849EB2CF}" srcOrd="0" destOrd="0" presId="urn:microsoft.com/office/officeart/2005/8/layout/process4"/>
    <dgm:cxn modelId="{66FB367B-0F21-49D4-87B4-12304E4AEBF9}" type="presParOf" srcId="{EEB00C42-2F72-4A00-B8BB-76B3742317F7}" destId="{83689DDB-47CF-41CC-A63A-A6E9CDA158FC}" srcOrd="1" destOrd="0" presId="urn:microsoft.com/office/officeart/2005/8/layout/process4"/>
    <dgm:cxn modelId="{70679A2C-8A6E-44B1-A4C7-343BDCD39257}" type="presParOf" srcId="{EEB00C42-2F72-4A00-B8BB-76B3742317F7}" destId="{9771A66F-224E-4AEE-A67B-15F0138896C4}" srcOrd="2" destOrd="0" presId="urn:microsoft.com/office/officeart/2005/8/layout/process4"/>
    <dgm:cxn modelId="{A1ED6694-0BFA-4803-B138-90EDB57AB0D1}" type="presParOf" srcId="{9771A66F-224E-4AEE-A67B-15F0138896C4}" destId="{8DDAAC09-BC46-4DAE-B312-FDF7AC3CE65D}" srcOrd="0" destOrd="0" presId="urn:microsoft.com/office/officeart/2005/8/layout/process4"/>
    <dgm:cxn modelId="{CB1E12F3-79D4-4584-8435-D9B0F23D5923}" type="presParOf" srcId="{38FAEF34-AEC7-411B-9CFE-D5EAE9181B1D}" destId="{4DD4AD63-4261-4336-8B8C-85D7F412CD1B}" srcOrd="1" destOrd="0" presId="urn:microsoft.com/office/officeart/2005/8/layout/process4"/>
    <dgm:cxn modelId="{E2B9A140-966F-4631-A31D-E9522E59A3A3}" type="presParOf" srcId="{38FAEF34-AEC7-411B-9CFE-D5EAE9181B1D}" destId="{3C48A066-01EE-4B0C-BB08-928B30BD5918}" srcOrd="2" destOrd="0" presId="urn:microsoft.com/office/officeart/2005/8/layout/process4"/>
    <dgm:cxn modelId="{B071B2C7-0F74-41B7-8191-D6CF829F8878}" type="presParOf" srcId="{3C48A066-01EE-4B0C-BB08-928B30BD5918}" destId="{466EECA0-E7D9-4D33-9711-C2B4272FE481}" srcOrd="0" destOrd="0" presId="urn:microsoft.com/office/officeart/2005/8/layout/process4"/>
    <dgm:cxn modelId="{8A166D20-6F1C-42FB-9CCD-A9E539EE9357}" type="presParOf" srcId="{3C48A066-01EE-4B0C-BB08-928B30BD5918}" destId="{C7A3681F-FBE7-4C0B-A59E-F2DFAB8C561B}" srcOrd="1" destOrd="0" presId="urn:microsoft.com/office/officeart/2005/8/layout/process4"/>
    <dgm:cxn modelId="{0B23C1C1-55C8-4972-8E46-8BBA35994F51}" type="presParOf" srcId="{3C48A066-01EE-4B0C-BB08-928B30BD5918}" destId="{87CA7B4D-6CED-4BEF-A37A-320B8DB5FCBC}" srcOrd="2" destOrd="0" presId="urn:microsoft.com/office/officeart/2005/8/layout/process4"/>
    <dgm:cxn modelId="{321E2C1D-A924-45E9-AF5A-A0EA0F683876}" type="presParOf" srcId="{87CA7B4D-6CED-4BEF-A37A-320B8DB5FCBC}" destId="{15D1A87A-62B4-4EB2-8486-CA9AA301038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92D414D-222F-40AD-B224-3606546B96A2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A283D82-041D-41C5-9E64-042BE27809E5}">
      <dgm:prSet/>
      <dgm:spPr/>
      <dgm:t>
        <a:bodyPr/>
        <a:lstStyle/>
        <a:p>
          <a:pPr rtl="0"/>
          <a:r>
            <a:rPr kumimoji="0" lang="ru-RU" b="0" i="0" u="none" strike="noStrike" cap="none" spc="0" normalizeH="0" baseline="0" noProof="0" dirty="0">
              <a:ln/>
              <a:effectLst/>
              <a:uLnTx/>
              <a:uFillTx/>
              <a:ea typeface="+mn-ea"/>
              <a:cs typeface="+mn-cs"/>
            </a:rPr>
            <a:t>Указ Президента Российской Федерации  от 21 июля 2020 года  № 474 </a:t>
          </a:r>
          <a:br>
            <a:rPr kumimoji="0" lang="ru-RU" b="0" i="0" u="none" strike="noStrike" cap="none" spc="0" normalizeH="0" baseline="0" noProof="0" dirty="0">
              <a:ln/>
              <a:effectLst/>
              <a:uLnTx/>
              <a:uFillTx/>
              <a:ea typeface="+mn-ea"/>
              <a:cs typeface="+mn-cs"/>
            </a:rPr>
          </a:br>
          <a:r>
            <a:rPr kumimoji="0" lang="ru-RU" b="0" i="0" u="none" strike="noStrike" cap="none" spc="0" normalizeH="0" baseline="0" noProof="0" dirty="0">
              <a:ln/>
              <a:effectLst/>
              <a:uLnTx/>
              <a:uFillTx/>
              <a:ea typeface="+mn-ea"/>
              <a:cs typeface="+mn-cs"/>
            </a:rPr>
            <a:t>«О национальных целях и стратегических задачах развития Российской Федерации на период до 2030 года»</a:t>
          </a:r>
          <a:endParaRPr lang="ru-RU" dirty="0"/>
        </a:p>
      </dgm:t>
    </dgm:pt>
    <dgm:pt modelId="{67CDF885-7926-41CA-A65B-76BED70F59A6}" type="parTrans" cxnId="{5D6E1E5E-D033-4B1A-9D98-36E49B073CCC}">
      <dgm:prSet/>
      <dgm:spPr/>
      <dgm:t>
        <a:bodyPr/>
        <a:lstStyle/>
        <a:p>
          <a:endParaRPr lang="ru-RU"/>
        </a:p>
      </dgm:t>
    </dgm:pt>
    <dgm:pt modelId="{B7B92532-726C-4F06-926B-03AEF3A7E5FF}" type="sibTrans" cxnId="{5D6E1E5E-D033-4B1A-9D98-36E49B073CCC}">
      <dgm:prSet/>
      <dgm:spPr/>
      <dgm:t>
        <a:bodyPr/>
        <a:lstStyle/>
        <a:p>
          <a:endParaRPr lang="ru-RU"/>
        </a:p>
      </dgm:t>
    </dgm:pt>
    <dgm:pt modelId="{8573861A-9B07-49B1-B44C-62F4267FB318}">
      <dgm:prSet/>
      <dgm:spPr/>
      <dgm:t>
        <a:bodyPr/>
        <a:lstStyle/>
        <a:p>
          <a:pPr rtl="0"/>
          <a:r>
            <a:rPr lang="ru-RU" dirty="0"/>
            <a:t>1. Определить следующие национальные цели развития Российской Федерации (далее - национальные цели) на период до 2030 года:</a:t>
          </a:r>
        </a:p>
      </dgm:t>
    </dgm:pt>
    <dgm:pt modelId="{3D14C940-C876-4380-9BC1-B993DE27A410}" type="parTrans" cxnId="{E466D3D8-7ED3-494C-90D7-769682BFDF55}">
      <dgm:prSet/>
      <dgm:spPr/>
      <dgm:t>
        <a:bodyPr/>
        <a:lstStyle/>
        <a:p>
          <a:endParaRPr lang="ru-RU"/>
        </a:p>
      </dgm:t>
    </dgm:pt>
    <dgm:pt modelId="{62437170-CCA6-48B3-9D97-2336850FD3B6}" type="sibTrans" cxnId="{E466D3D8-7ED3-494C-90D7-769682BFDF55}">
      <dgm:prSet/>
      <dgm:spPr/>
      <dgm:t>
        <a:bodyPr/>
        <a:lstStyle/>
        <a:p>
          <a:endParaRPr lang="ru-RU"/>
        </a:p>
      </dgm:t>
    </dgm:pt>
    <dgm:pt modelId="{42AA1260-0A38-45F0-86AF-3DBFA7482D87}">
      <dgm:prSet/>
      <dgm:spPr/>
      <dgm:t>
        <a:bodyPr/>
        <a:lstStyle/>
        <a:p>
          <a:r>
            <a:rPr lang="ru-RU" dirty="0"/>
            <a:t>2. Установить следующие целевые показатели, характеризующие достижение национальных целей к 2030 году:</a:t>
          </a:r>
        </a:p>
      </dgm:t>
    </dgm:pt>
    <dgm:pt modelId="{FDE6F484-98BF-4A55-B79F-496732C8449D}" type="parTrans" cxnId="{3CAAB3D3-0BD0-494D-BA61-97B856EC6723}">
      <dgm:prSet/>
      <dgm:spPr/>
      <dgm:t>
        <a:bodyPr/>
        <a:lstStyle/>
        <a:p>
          <a:endParaRPr lang="ru-RU"/>
        </a:p>
      </dgm:t>
    </dgm:pt>
    <dgm:pt modelId="{07441E5C-5757-44EC-B925-07643BBB2159}" type="sibTrans" cxnId="{3CAAB3D3-0BD0-494D-BA61-97B856EC6723}">
      <dgm:prSet/>
      <dgm:spPr/>
      <dgm:t>
        <a:bodyPr/>
        <a:lstStyle/>
        <a:p>
          <a:endParaRPr lang="ru-RU"/>
        </a:p>
      </dgm:t>
    </dgm:pt>
    <dgm:pt modelId="{C6972BDE-61C3-4FC7-AC86-8F9E568A46FE}">
      <dgm:prSet/>
      <dgm:spPr/>
      <dgm:t>
        <a:bodyPr/>
        <a:lstStyle/>
        <a:p>
          <a:r>
            <a:rPr lang="ru-RU" dirty="0"/>
            <a:t>а) сохранение населения, здоровье и благополучие людей;</a:t>
          </a:r>
        </a:p>
      </dgm:t>
    </dgm:pt>
    <dgm:pt modelId="{F60BE1BD-B4A5-4EA2-8361-24827CD1DA65}" type="parTrans" cxnId="{881D4CF7-9DC5-4A61-A4FD-E4020702D0E4}">
      <dgm:prSet/>
      <dgm:spPr/>
      <dgm:t>
        <a:bodyPr/>
        <a:lstStyle/>
        <a:p>
          <a:endParaRPr lang="ru-RU"/>
        </a:p>
      </dgm:t>
    </dgm:pt>
    <dgm:pt modelId="{CAB5C969-61F8-4A4C-93E5-5FBE1001D1D2}" type="sibTrans" cxnId="{881D4CF7-9DC5-4A61-A4FD-E4020702D0E4}">
      <dgm:prSet/>
      <dgm:spPr/>
      <dgm:t>
        <a:bodyPr/>
        <a:lstStyle/>
        <a:p>
          <a:endParaRPr lang="ru-RU"/>
        </a:p>
      </dgm:t>
    </dgm:pt>
    <dgm:pt modelId="{8E2E77F5-CA97-405C-B200-D5E52DAA97CC}">
      <dgm:prSet/>
      <dgm:spPr/>
      <dgm:t>
        <a:bodyPr/>
        <a:lstStyle/>
        <a:p>
          <a:r>
            <a:rPr lang="ru-RU" dirty="0"/>
            <a:t>б) возможности для самореализации и развития талантов;</a:t>
          </a:r>
        </a:p>
      </dgm:t>
    </dgm:pt>
    <dgm:pt modelId="{812392F2-A076-4B7E-A77B-5963299DD16C}" type="parTrans" cxnId="{EC52EB8E-19B6-4441-BB64-7B3657E11129}">
      <dgm:prSet/>
      <dgm:spPr/>
      <dgm:t>
        <a:bodyPr/>
        <a:lstStyle/>
        <a:p>
          <a:endParaRPr lang="ru-RU"/>
        </a:p>
      </dgm:t>
    </dgm:pt>
    <dgm:pt modelId="{1F9D55B6-61B8-4BED-BCCF-C5466BB9D52E}" type="sibTrans" cxnId="{EC52EB8E-19B6-4441-BB64-7B3657E11129}">
      <dgm:prSet/>
      <dgm:spPr/>
      <dgm:t>
        <a:bodyPr/>
        <a:lstStyle/>
        <a:p>
          <a:endParaRPr lang="ru-RU"/>
        </a:p>
      </dgm:t>
    </dgm:pt>
    <dgm:pt modelId="{B1B14EB5-989E-4B1D-A690-D5428280663D}">
      <dgm:prSet/>
      <dgm:spPr/>
      <dgm:t>
        <a:bodyPr/>
        <a:lstStyle/>
        <a:p>
          <a:r>
            <a:rPr lang="ru-RU" dirty="0"/>
            <a:t>в) комфортная и безопасная среда для жизни;</a:t>
          </a:r>
        </a:p>
      </dgm:t>
    </dgm:pt>
    <dgm:pt modelId="{D0F101F7-5FA9-4A97-B018-1F6182A9C239}" type="parTrans" cxnId="{1D1AEDD8-C6DE-4F45-B45B-A994D6F2A657}">
      <dgm:prSet/>
      <dgm:spPr/>
      <dgm:t>
        <a:bodyPr/>
        <a:lstStyle/>
        <a:p>
          <a:endParaRPr lang="ru-RU"/>
        </a:p>
      </dgm:t>
    </dgm:pt>
    <dgm:pt modelId="{BE9499E4-8E7B-4030-949D-229D2574AD44}" type="sibTrans" cxnId="{1D1AEDD8-C6DE-4F45-B45B-A994D6F2A657}">
      <dgm:prSet/>
      <dgm:spPr/>
      <dgm:t>
        <a:bodyPr/>
        <a:lstStyle/>
        <a:p>
          <a:endParaRPr lang="ru-RU"/>
        </a:p>
      </dgm:t>
    </dgm:pt>
    <dgm:pt modelId="{B6FCF1C9-7AA4-4ED4-B907-E61B5FA3498C}">
      <dgm:prSet/>
      <dgm:spPr/>
      <dgm:t>
        <a:bodyPr/>
        <a:lstStyle/>
        <a:p>
          <a:r>
            <a:rPr lang="ru-RU" dirty="0"/>
            <a:t>г) достойный, эффективный труд и успешное предпринимательство;</a:t>
          </a:r>
        </a:p>
      </dgm:t>
    </dgm:pt>
    <dgm:pt modelId="{3646BFFF-4D2B-4BC9-85BE-F99C780E3C7C}" type="parTrans" cxnId="{AD7BBC3B-781C-4371-AFF1-7CC8F012EB22}">
      <dgm:prSet/>
      <dgm:spPr/>
      <dgm:t>
        <a:bodyPr/>
        <a:lstStyle/>
        <a:p>
          <a:endParaRPr lang="ru-RU"/>
        </a:p>
      </dgm:t>
    </dgm:pt>
    <dgm:pt modelId="{CCE923B5-605A-4B6F-B20D-82EAD426528C}" type="sibTrans" cxnId="{AD7BBC3B-781C-4371-AFF1-7CC8F012EB22}">
      <dgm:prSet/>
      <dgm:spPr/>
      <dgm:t>
        <a:bodyPr/>
        <a:lstStyle/>
        <a:p>
          <a:endParaRPr lang="ru-RU"/>
        </a:p>
      </dgm:t>
    </dgm:pt>
    <dgm:pt modelId="{ABED50FC-937A-4D65-941B-625D71DFB4BE}">
      <dgm:prSet/>
      <dgm:spPr/>
      <dgm:t>
        <a:bodyPr/>
        <a:lstStyle/>
        <a:p>
          <a:r>
            <a:rPr lang="ru-RU"/>
            <a:t>д</a:t>
          </a:r>
          <a:r>
            <a:rPr lang="ru-RU" dirty="0"/>
            <a:t>) цифровая трансформация.</a:t>
          </a:r>
        </a:p>
      </dgm:t>
    </dgm:pt>
    <dgm:pt modelId="{5DE9415E-5E63-4569-95BC-722F8E0CE0E1}" type="parTrans" cxnId="{B92E4A3C-0F96-4E06-AD23-2EDD2C4D2922}">
      <dgm:prSet/>
      <dgm:spPr/>
      <dgm:t>
        <a:bodyPr/>
        <a:lstStyle/>
        <a:p>
          <a:endParaRPr lang="ru-RU"/>
        </a:p>
      </dgm:t>
    </dgm:pt>
    <dgm:pt modelId="{1F11F763-03F7-4107-BEDD-A7E8984E7414}" type="sibTrans" cxnId="{B92E4A3C-0F96-4E06-AD23-2EDD2C4D2922}">
      <dgm:prSet/>
      <dgm:spPr/>
      <dgm:t>
        <a:bodyPr/>
        <a:lstStyle/>
        <a:p>
          <a:endParaRPr lang="ru-RU"/>
        </a:p>
      </dgm:t>
    </dgm:pt>
    <dgm:pt modelId="{59B1FA0F-19C4-485E-8288-53F4002C5327}">
      <dgm:prSet/>
      <dgm:spPr/>
      <dgm:t>
        <a:bodyPr/>
        <a:lstStyle/>
        <a:p>
          <a:r>
            <a:rPr lang="ru-RU" dirty="0"/>
            <a:t>а) в рамках национальной цели "Сохранение населения, здоровье и благополучие людей":</a:t>
          </a:r>
        </a:p>
      </dgm:t>
    </dgm:pt>
    <dgm:pt modelId="{784435D1-8046-4725-894A-430F0AD94A0F}" type="parTrans" cxnId="{20752E4D-22E2-4ACB-8561-BE70969007A5}">
      <dgm:prSet/>
      <dgm:spPr/>
      <dgm:t>
        <a:bodyPr/>
        <a:lstStyle/>
        <a:p>
          <a:endParaRPr lang="ru-RU"/>
        </a:p>
      </dgm:t>
    </dgm:pt>
    <dgm:pt modelId="{597C1106-9B4E-478F-8105-8822A483DD64}" type="sibTrans" cxnId="{20752E4D-22E2-4ACB-8561-BE70969007A5}">
      <dgm:prSet/>
      <dgm:spPr/>
      <dgm:t>
        <a:bodyPr/>
        <a:lstStyle/>
        <a:p>
          <a:endParaRPr lang="ru-RU"/>
        </a:p>
      </dgm:t>
    </dgm:pt>
    <dgm:pt modelId="{C1B7F242-E3A0-43DD-9616-1307B0AF32FD}">
      <dgm:prSet/>
      <dgm:spPr/>
      <dgm:t>
        <a:bodyPr/>
        <a:lstStyle/>
        <a:p>
          <a:r>
            <a:rPr lang="ru-RU" dirty="0"/>
            <a:t>обеспечение устойчивого роста численности населения Российской Федерации;</a:t>
          </a:r>
        </a:p>
      </dgm:t>
    </dgm:pt>
    <dgm:pt modelId="{7459357D-9C6F-4F68-AE9E-1BF8E9005EA8}" type="parTrans" cxnId="{FFA2BCC8-FD92-4368-BCC4-F0378602D125}">
      <dgm:prSet/>
      <dgm:spPr/>
      <dgm:t>
        <a:bodyPr/>
        <a:lstStyle/>
        <a:p>
          <a:endParaRPr lang="ru-RU"/>
        </a:p>
      </dgm:t>
    </dgm:pt>
    <dgm:pt modelId="{3BA383F8-719A-47E6-B94C-4DB4EB9C71A7}" type="sibTrans" cxnId="{FFA2BCC8-FD92-4368-BCC4-F0378602D125}">
      <dgm:prSet/>
      <dgm:spPr/>
      <dgm:t>
        <a:bodyPr/>
        <a:lstStyle/>
        <a:p>
          <a:endParaRPr lang="ru-RU"/>
        </a:p>
      </dgm:t>
    </dgm:pt>
    <dgm:pt modelId="{69951BE4-999E-4083-9B45-D65A620EC54E}">
      <dgm:prSet/>
      <dgm:spPr/>
      <dgm:t>
        <a:bodyPr/>
        <a:lstStyle/>
        <a:p>
          <a:r>
            <a:rPr lang="ru-RU" dirty="0"/>
            <a:t>повышение ожидаемой продолжительности жизни до 78 лет;</a:t>
          </a:r>
        </a:p>
      </dgm:t>
    </dgm:pt>
    <dgm:pt modelId="{61C1A624-3087-4210-B0AC-4400662DC8B0}" type="parTrans" cxnId="{E73E9EA4-2621-470E-816B-A0B78B35EC9D}">
      <dgm:prSet/>
      <dgm:spPr/>
      <dgm:t>
        <a:bodyPr/>
        <a:lstStyle/>
        <a:p>
          <a:endParaRPr lang="ru-RU"/>
        </a:p>
      </dgm:t>
    </dgm:pt>
    <dgm:pt modelId="{C79A14AB-C02F-4723-BEAA-38054BEB9CED}" type="sibTrans" cxnId="{E73E9EA4-2621-470E-816B-A0B78B35EC9D}">
      <dgm:prSet/>
      <dgm:spPr/>
      <dgm:t>
        <a:bodyPr/>
        <a:lstStyle/>
        <a:p>
          <a:endParaRPr lang="ru-RU"/>
        </a:p>
      </dgm:t>
    </dgm:pt>
    <dgm:pt modelId="{B0E9D86C-5DBE-4DC7-A064-B0FD5742E83D}">
      <dgm:prSet/>
      <dgm:spPr/>
      <dgm:t>
        <a:bodyPr/>
        <a:lstStyle/>
        <a:p>
          <a:r>
            <a:rPr lang="ru-RU" dirty="0"/>
            <a:t>снижение уровня бедности в два раза по сравнению с показателем 2017 года;</a:t>
          </a:r>
        </a:p>
      </dgm:t>
    </dgm:pt>
    <dgm:pt modelId="{05DC1EF3-7104-4E52-A358-7F485F848A1E}" type="parTrans" cxnId="{96F88C86-088F-48D2-897B-C8D6AF1BA3C7}">
      <dgm:prSet/>
      <dgm:spPr/>
      <dgm:t>
        <a:bodyPr/>
        <a:lstStyle/>
        <a:p>
          <a:endParaRPr lang="ru-RU"/>
        </a:p>
      </dgm:t>
    </dgm:pt>
    <dgm:pt modelId="{F158D0FE-389C-4263-8E26-27D8F0132938}" type="sibTrans" cxnId="{96F88C86-088F-48D2-897B-C8D6AF1BA3C7}">
      <dgm:prSet/>
      <dgm:spPr/>
      <dgm:t>
        <a:bodyPr/>
        <a:lstStyle/>
        <a:p>
          <a:endParaRPr lang="ru-RU"/>
        </a:p>
      </dgm:t>
    </dgm:pt>
    <dgm:pt modelId="{A2904E98-702C-4F7E-9EA9-C9AD05561862}">
      <dgm:prSet/>
      <dgm:spPr/>
      <dgm:t>
        <a:bodyPr/>
        <a:lstStyle/>
        <a:p>
          <a:r>
            <a:rPr lang="ru-RU"/>
            <a:t>увеличение </a:t>
          </a:r>
          <a:r>
            <a:rPr lang="ru-RU" dirty="0"/>
            <a:t>доли граждан, систематически занимающихся физической культурой и спортом, до 70 процентов;</a:t>
          </a:r>
        </a:p>
      </dgm:t>
    </dgm:pt>
    <dgm:pt modelId="{7DCCA07C-716D-4F0E-8CE9-DD8A0C58259D}" type="parTrans" cxnId="{2908DB45-C349-4572-8A13-A1DD214387C3}">
      <dgm:prSet/>
      <dgm:spPr/>
      <dgm:t>
        <a:bodyPr/>
        <a:lstStyle/>
        <a:p>
          <a:endParaRPr lang="ru-RU"/>
        </a:p>
      </dgm:t>
    </dgm:pt>
    <dgm:pt modelId="{9E4ABCC5-F2C5-4F9D-884E-3CE39520DA10}" type="sibTrans" cxnId="{2908DB45-C349-4572-8A13-A1DD214387C3}">
      <dgm:prSet/>
      <dgm:spPr/>
      <dgm:t>
        <a:bodyPr/>
        <a:lstStyle/>
        <a:p>
          <a:endParaRPr lang="ru-RU"/>
        </a:p>
      </dgm:t>
    </dgm:pt>
    <dgm:pt modelId="{F1414F9C-99B8-4FA6-AA8D-A5D68480199B}">
      <dgm:prSet/>
      <dgm:spPr/>
      <dgm:t>
        <a:bodyPr/>
        <a:lstStyle/>
        <a:p>
          <a:pPr rtl="0"/>
          <a:r>
            <a:rPr lang="ru-RU" dirty="0"/>
            <a:t>В целях осуществления прорывного развития Российской Федерации, увеличения численности населения страны, повышения уровня жизни граждан, создания комфортных условий для их проживания, а также раскрытия таланта каждого человека постановляю:</a:t>
          </a:r>
        </a:p>
      </dgm:t>
    </dgm:pt>
    <dgm:pt modelId="{58D8786C-CCBD-4BA1-80CF-ACBC98CB6793}" type="parTrans" cxnId="{8BFA678E-E19B-4CC4-94A9-C2F9F8BC1E15}">
      <dgm:prSet/>
      <dgm:spPr/>
      <dgm:t>
        <a:bodyPr/>
        <a:lstStyle/>
        <a:p>
          <a:endParaRPr lang="ru-RU"/>
        </a:p>
      </dgm:t>
    </dgm:pt>
    <dgm:pt modelId="{D31A86D0-9569-4E59-B821-BFACD9B7E1B8}" type="sibTrans" cxnId="{8BFA678E-E19B-4CC4-94A9-C2F9F8BC1E15}">
      <dgm:prSet/>
      <dgm:spPr/>
      <dgm:t>
        <a:bodyPr/>
        <a:lstStyle/>
        <a:p>
          <a:endParaRPr lang="ru-RU"/>
        </a:p>
      </dgm:t>
    </dgm:pt>
    <dgm:pt modelId="{BA32A040-E5EE-4097-9AEA-160B293B5B23}" type="pres">
      <dgm:prSet presAssocID="{392D414D-222F-40AD-B224-3606546B96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4CB4DC-F139-4515-B9A2-C0E054DD1F48}" type="pres">
      <dgm:prSet presAssocID="{F1414F9C-99B8-4FA6-AA8D-A5D68480199B}" presName="boxAndChildren" presStyleCnt="0"/>
      <dgm:spPr/>
    </dgm:pt>
    <dgm:pt modelId="{D4099727-4D28-4329-9984-5E0C2C45B92C}" type="pres">
      <dgm:prSet presAssocID="{F1414F9C-99B8-4FA6-AA8D-A5D68480199B}" presName="parentTextBox" presStyleLbl="node1" presStyleIdx="0" presStyleCnt="2"/>
      <dgm:spPr/>
      <dgm:t>
        <a:bodyPr/>
        <a:lstStyle/>
        <a:p>
          <a:endParaRPr lang="ru-RU"/>
        </a:p>
      </dgm:t>
    </dgm:pt>
    <dgm:pt modelId="{50A7CF23-5B66-4C24-85E0-B96A273C936A}" type="pres">
      <dgm:prSet presAssocID="{F1414F9C-99B8-4FA6-AA8D-A5D68480199B}" presName="entireBox" presStyleLbl="node1" presStyleIdx="0" presStyleCnt="2" custScaleY="47127"/>
      <dgm:spPr/>
      <dgm:t>
        <a:bodyPr/>
        <a:lstStyle/>
        <a:p>
          <a:endParaRPr lang="ru-RU"/>
        </a:p>
      </dgm:t>
    </dgm:pt>
    <dgm:pt modelId="{411E8FD6-127E-4173-BD59-A74AEED32152}" type="pres">
      <dgm:prSet presAssocID="{F1414F9C-99B8-4FA6-AA8D-A5D68480199B}" presName="descendantBox" presStyleCnt="0"/>
      <dgm:spPr/>
    </dgm:pt>
    <dgm:pt modelId="{BA8AE10E-581D-42EF-8D60-F994BD10074D}" type="pres">
      <dgm:prSet presAssocID="{8573861A-9B07-49B1-B44C-62F4267FB318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B01A4-9908-4C83-AA60-C95A22A73BC4}" type="pres">
      <dgm:prSet presAssocID="{42AA1260-0A38-45F0-86AF-3DBFA7482D87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1CE2DE-CD6E-4BDF-BFBD-850C40CD3CA7}" type="pres">
      <dgm:prSet presAssocID="{B7B92532-726C-4F06-926B-03AEF3A7E5FF}" presName="sp" presStyleCnt="0"/>
      <dgm:spPr/>
    </dgm:pt>
    <dgm:pt modelId="{67722620-DECC-4990-9719-63B2FF358D8D}" type="pres">
      <dgm:prSet presAssocID="{9A283D82-041D-41C5-9E64-042BE27809E5}" presName="arrowAndChildren" presStyleCnt="0"/>
      <dgm:spPr/>
    </dgm:pt>
    <dgm:pt modelId="{2D3EA343-DBFD-426E-8E78-EFC194CA86B3}" type="pres">
      <dgm:prSet presAssocID="{9A283D82-041D-41C5-9E64-042BE27809E5}" presName="parentTextArrow" presStyleLbl="node1" presStyleIdx="1" presStyleCnt="2" custScaleY="21150"/>
      <dgm:spPr/>
      <dgm:t>
        <a:bodyPr/>
        <a:lstStyle/>
        <a:p>
          <a:endParaRPr lang="ru-RU"/>
        </a:p>
      </dgm:t>
    </dgm:pt>
  </dgm:ptLst>
  <dgm:cxnLst>
    <dgm:cxn modelId="{1D1AEDD8-C6DE-4F45-B45B-A994D6F2A657}" srcId="{8573861A-9B07-49B1-B44C-62F4267FB318}" destId="{B1B14EB5-989E-4B1D-A690-D5428280663D}" srcOrd="2" destOrd="0" parTransId="{D0F101F7-5FA9-4A97-B018-1F6182A9C239}" sibTransId="{BE9499E4-8E7B-4030-949D-229D2574AD44}"/>
    <dgm:cxn modelId="{6D76A42B-13BC-4587-9ECA-4CB39A5875B7}" type="presOf" srcId="{B1B14EB5-989E-4B1D-A690-D5428280663D}" destId="{BA8AE10E-581D-42EF-8D60-F994BD10074D}" srcOrd="0" destOrd="3" presId="urn:microsoft.com/office/officeart/2005/8/layout/process4"/>
    <dgm:cxn modelId="{EC52EB8E-19B6-4441-BB64-7B3657E11129}" srcId="{8573861A-9B07-49B1-B44C-62F4267FB318}" destId="{8E2E77F5-CA97-405C-B200-D5E52DAA97CC}" srcOrd="1" destOrd="0" parTransId="{812392F2-A076-4B7E-A77B-5963299DD16C}" sibTransId="{1F9D55B6-61B8-4BED-BCCF-C5466BB9D52E}"/>
    <dgm:cxn modelId="{CCE41E8B-7732-4527-9CE8-07820AD658B1}" type="presOf" srcId="{392D414D-222F-40AD-B224-3606546B96A2}" destId="{BA32A040-E5EE-4097-9AEA-160B293B5B23}" srcOrd="0" destOrd="0" presId="urn:microsoft.com/office/officeart/2005/8/layout/process4"/>
    <dgm:cxn modelId="{3CAAB3D3-0BD0-494D-BA61-97B856EC6723}" srcId="{F1414F9C-99B8-4FA6-AA8D-A5D68480199B}" destId="{42AA1260-0A38-45F0-86AF-3DBFA7482D87}" srcOrd="1" destOrd="0" parTransId="{FDE6F484-98BF-4A55-B79F-496732C8449D}" sibTransId="{07441E5C-5757-44EC-B925-07643BBB2159}"/>
    <dgm:cxn modelId="{E73E9EA4-2621-470E-816B-A0B78B35EC9D}" srcId="{42AA1260-0A38-45F0-86AF-3DBFA7482D87}" destId="{69951BE4-999E-4083-9B45-D65A620EC54E}" srcOrd="2" destOrd="0" parTransId="{61C1A624-3087-4210-B0AC-4400662DC8B0}" sibTransId="{C79A14AB-C02F-4723-BEAA-38054BEB9CED}"/>
    <dgm:cxn modelId="{E466D3D8-7ED3-494C-90D7-769682BFDF55}" srcId="{F1414F9C-99B8-4FA6-AA8D-A5D68480199B}" destId="{8573861A-9B07-49B1-B44C-62F4267FB318}" srcOrd="0" destOrd="0" parTransId="{3D14C940-C876-4380-9BC1-B993DE27A410}" sibTransId="{62437170-CCA6-48B3-9D97-2336850FD3B6}"/>
    <dgm:cxn modelId="{5FB00985-7D3D-4412-8A89-5A787A3622B7}" type="presOf" srcId="{A2904E98-702C-4F7E-9EA9-C9AD05561862}" destId="{344B01A4-9908-4C83-AA60-C95A22A73BC4}" srcOrd="0" destOrd="5" presId="urn:microsoft.com/office/officeart/2005/8/layout/process4"/>
    <dgm:cxn modelId="{5995AD09-44BC-4834-9D2B-AC0EB5C7AB63}" type="presOf" srcId="{B0E9D86C-5DBE-4DC7-A064-B0FD5742E83D}" destId="{344B01A4-9908-4C83-AA60-C95A22A73BC4}" srcOrd="0" destOrd="4" presId="urn:microsoft.com/office/officeart/2005/8/layout/process4"/>
    <dgm:cxn modelId="{62F2C8EC-2F89-45AF-A79A-0DEB9091BED0}" type="presOf" srcId="{F1414F9C-99B8-4FA6-AA8D-A5D68480199B}" destId="{50A7CF23-5B66-4C24-85E0-B96A273C936A}" srcOrd="1" destOrd="0" presId="urn:microsoft.com/office/officeart/2005/8/layout/process4"/>
    <dgm:cxn modelId="{FFA2BCC8-FD92-4368-BCC4-F0378602D125}" srcId="{42AA1260-0A38-45F0-86AF-3DBFA7482D87}" destId="{C1B7F242-E3A0-43DD-9616-1307B0AF32FD}" srcOrd="1" destOrd="0" parTransId="{7459357D-9C6F-4F68-AE9E-1BF8E9005EA8}" sibTransId="{3BA383F8-719A-47E6-B94C-4DB4EB9C71A7}"/>
    <dgm:cxn modelId="{2908DB45-C349-4572-8A13-A1DD214387C3}" srcId="{42AA1260-0A38-45F0-86AF-3DBFA7482D87}" destId="{A2904E98-702C-4F7E-9EA9-C9AD05561862}" srcOrd="4" destOrd="0" parTransId="{7DCCA07C-716D-4F0E-8CE9-DD8A0C58259D}" sibTransId="{9E4ABCC5-F2C5-4F9D-884E-3CE39520DA10}"/>
    <dgm:cxn modelId="{20752E4D-22E2-4ACB-8561-BE70969007A5}" srcId="{42AA1260-0A38-45F0-86AF-3DBFA7482D87}" destId="{59B1FA0F-19C4-485E-8288-53F4002C5327}" srcOrd="0" destOrd="0" parTransId="{784435D1-8046-4725-894A-430F0AD94A0F}" sibTransId="{597C1106-9B4E-478F-8105-8822A483DD64}"/>
    <dgm:cxn modelId="{DB9B86B2-77ED-4A04-9898-322FC7458C58}" type="presOf" srcId="{8573861A-9B07-49B1-B44C-62F4267FB318}" destId="{BA8AE10E-581D-42EF-8D60-F994BD10074D}" srcOrd="0" destOrd="0" presId="urn:microsoft.com/office/officeart/2005/8/layout/process4"/>
    <dgm:cxn modelId="{A6C772E3-1DB7-4ADC-AEEA-AC91A49B0BDD}" type="presOf" srcId="{ABED50FC-937A-4D65-941B-625D71DFB4BE}" destId="{BA8AE10E-581D-42EF-8D60-F994BD10074D}" srcOrd="0" destOrd="5" presId="urn:microsoft.com/office/officeart/2005/8/layout/process4"/>
    <dgm:cxn modelId="{881D4CF7-9DC5-4A61-A4FD-E4020702D0E4}" srcId="{8573861A-9B07-49B1-B44C-62F4267FB318}" destId="{C6972BDE-61C3-4FC7-AC86-8F9E568A46FE}" srcOrd="0" destOrd="0" parTransId="{F60BE1BD-B4A5-4EA2-8361-24827CD1DA65}" sibTransId="{CAB5C969-61F8-4A4C-93E5-5FBE1001D1D2}"/>
    <dgm:cxn modelId="{CE368255-CCD8-4085-93B8-B933C2F5ACDD}" type="presOf" srcId="{8E2E77F5-CA97-405C-B200-D5E52DAA97CC}" destId="{BA8AE10E-581D-42EF-8D60-F994BD10074D}" srcOrd="0" destOrd="2" presId="urn:microsoft.com/office/officeart/2005/8/layout/process4"/>
    <dgm:cxn modelId="{A78E7F3C-7E49-4C63-8285-262711E73AF5}" type="presOf" srcId="{C6972BDE-61C3-4FC7-AC86-8F9E568A46FE}" destId="{BA8AE10E-581D-42EF-8D60-F994BD10074D}" srcOrd="0" destOrd="1" presId="urn:microsoft.com/office/officeart/2005/8/layout/process4"/>
    <dgm:cxn modelId="{5D6E1E5E-D033-4B1A-9D98-36E49B073CCC}" srcId="{392D414D-222F-40AD-B224-3606546B96A2}" destId="{9A283D82-041D-41C5-9E64-042BE27809E5}" srcOrd="0" destOrd="0" parTransId="{67CDF885-7926-41CA-A65B-76BED70F59A6}" sibTransId="{B7B92532-726C-4F06-926B-03AEF3A7E5FF}"/>
    <dgm:cxn modelId="{5AE281EB-3E99-4277-BC92-695D1CBAAE00}" type="presOf" srcId="{B6FCF1C9-7AA4-4ED4-B907-E61B5FA3498C}" destId="{BA8AE10E-581D-42EF-8D60-F994BD10074D}" srcOrd="0" destOrd="4" presId="urn:microsoft.com/office/officeart/2005/8/layout/process4"/>
    <dgm:cxn modelId="{96F88C86-088F-48D2-897B-C8D6AF1BA3C7}" srcId="{42AA1260-0A38-45F0-86AF-3DBFA7482D87}" destId="{B0E9D86C-5DBE-4DC7-A064-B0FD5742E83D}" srcOrd="3" destOrd="0" parTransId="{05DC1EF3-7104-4E52-A358-7F485F848A1E}" sibTransId="{F158D0FE-389C-4263-8E26-27D8F0132938}"/>
    <dgm:cxn modelId="{9A464608-46A7-47F5-A8AD-CDCC7765718E}" type="presOf" srcId="{59B1FA0F-19C4-485E-8288-53F4002C5327}" destId="{344B01A4-9908-4C83-AA60-C95A22A73BC4}" srcOrd="0" destOrd="1" presId="urn:microsoft.com/office/officeart/2005/8/layout/process4"/>
    <dgm:cxn modelId="{BBF1B498-C35D-4542-BD02-241D9CEBAF11}" type="presOf" srcId="{C1B7F242-E3A0-43DD-9616-1307B0AF32FD}" destId="{344B01A4-9908-4C83-AA60-C95A22A73BC4}" srcOrd="0" destOrd="2" presId="urn:microsoft.com/office/officeart/2005/8/layout/process4"/>
    <dgm:cxn modelId="{B92E4A3C-0F96-4E06-AD23-2EDD2C4D2922}" srcId="{8573861A-9B07-49B1-B44C-62F4267FB318}" destId="{ABED50FC-937A-4D65-941B-625D71DFB4BE}" srcOrd="4" destOrd="0" parTransId="{5DE9415E-5E63-4569-95BC-722F8E0CE0E1}" sibTransId="{1F11F763-03F7-4107-BEDD-A7E8984E7414}"/>
    <dgm:cxn modelId="{83780FA1-10EC-4FAF-B3B7-07C326CA8D46}" type="presOf" srcId="{9A283D82-041D-41C5-9E64-042BE27809E5}" destId="{2D3EA343-DBFD-426E-8E78-EFC194CA86B3}" srcOrd="0" destOrd="0" presId="urn:microsoft.com/office/officeart/2005/8/layout/process4"/>
    <dgm:cxn modelId="{AD7BBC3B-781C-4371-AFF1-7CC8F012EB22}" srcId="{8573861A-9B07-49B1-B44C-62F4267FB318}" destId="{B6FCF1C9-7AA4-4ED4-B907-E61B5FA3498C}" srcOrd="3" destOrd="0" parTransId="{3646BFFF-4D2B-4BC9-85BE-F99C780E3C7C}" sibTransId="{CCE923B5-605A-4B6F-B20D-82EAD426528C}"/>
    <dgm:cxn modelId="{8BFA678E-E19B-4CC4-94A9-C2F9F8BC1E15}" srcId="{392D414D-222F-40AD-B224-3606546B96A2}" destId="{F1414F9C-99B8-4FA6-AA8D-A5D68480199B}" srcOrd="1" destOrd="0" parTransId="{58D8786C-CCBD-4BA1-80CF-ACBC98CB6793}" sibTransId="{D31A86D0-9569-4E59-B821-BFACD9B7E1B8}"/>
    <dgm:cxn modelId="{774104DF-BF1D-4FE7-B362-85842A2009EB}" type="presOf" srcId="{69951BE4-999E-4083-9B45-D65A620EC54E}" destId="{344B01A4-9908-4C83-AA60-C95A22A73BC4}" srcOrd="0" destOrd="3" presId="urn:microsoft.com/office/officeart/2005/8/layout/process4"/>
    <dgm:cxn modelId="{780BFAA5-0790-4D82-9C54-2F12199FB4E2}" type="presOf" srcId="{42AA1260-0A38-45F0-86AF-3DBFA7482D87}" destId="{344B01A4-9908-4C83-AA60-C95A22A73BC4}" srcOrd="0" destOrd="0" presId="urn:microsoft.com/office/officeart/2005/8/layout/process4"/>
    <dgm:cxn modelId="{6A3C6C05-0A03-4257-8214-D0F998C56B72}" type="presOf" srcId="{F1414F9C-99B8-4FA6-AA8D-A5D68480199B}" destId="{D4099727-4D28-4329-9984-5E0C2C45B92C}" srcOrd="0" destOrd="0" presId="urn:microsoft.com/office/officeart/2005/8/layout/process4"/>
    <dgm:cxn modelId="{4C294896-74F0-48B4-8A77-B838D8502D76}" type="presParOf" srcId="{BA32A040-E5EE-4097-9AEA-160B293B5B23}" destId="{3B4CB4DC-F139-4515-B9A2-C0E054DD1F48}" srcOrd="0" destOrd="0" presId="urn:microsoft.com/office/officeart/2005/8/layout/process4"/>
    <dgm:cxn modelId="{9913CEDA-FC11-41F7-A4B7-D70511804492}" type="presParOf" srcId="{3B4CB4DC-F139-4515-B9A2-C0E054DD1F48}" destId="{D4099727-4D28-4329-9984-5E0C2C45B92C}" srcOrd="0" destOrd="0" presId="urn:microsoft.com/office/officeart/2005/8/layout/process4"/>
    <dgm:cxn modelId="{8AF2E487-D34B-4869-8077-DDA0A26EE9C7}" type="presParOf" srcId="{3B4CB4DC-F139-4515-B9A2-C0E054DD1F48}" destId="{50A7CF23-5B66-4C24-85E0-B96A273C936A}" srcOrd="1" destOrd="0" presId="urn:microsoft.com/office/officeart/2005/8/layout/process4"/>
    <dgm:cxn modelId="{201C33DB-0BB9-4AFC-B3A4-FAC1D3CE1736}" type="presParOf" srcId="{3B4CB4DC-F139-4515-B9A2-C0E054DD1F48}" destId="{411E8FD6-127E-4173-BD59-A74AEED32152}" srcOrd="2" destOrd="0" presId="urn:microsoft.com/office/officeart/2005/8/layout/process4"/>
    <dgm:cxn modelId="{96B2FF2F-21BD-4BE5-9C3E-AB57382D86E4}" type="presParOf" srcId="{411E8FD6-127E-4173-BD59-A74AEED32152}" destId="{BA8AE10E-581D-42EF-8D60-F994BD10074D}" srcOrd="0" destOrd="0" presId="urn:microsoft.com/office/officeart/2005/8/layout/process4"/>
    <dgm:cxn modelId="{7468BF3F-7683-4244-B93B-8750A7E72037}" type="presParOf" srcId="{411E8FD6-127E-4173-BD59-A74AEED32152}" destId="{344B01A4-9908-4C83-AA60-C95A22A73BC4}" srcOrd="1" destOrd="0" presId="urn:microsoft.com/office/officeart/2005/8/layout/process4"/>
    <dgm:cxn modelId="{5D73AD13-51F3-4691-9FD7-7899EF674C05}" type="presParOf" srcId="{BA32A040-E5EE-4097-9AEA-160B293B5B23}" destId="{251CE2DE-CD6E-4BDF-BFBD-850C40CD3CA7}" srcOrd="1" destOrd="0" presId="urn:microsoft.com/office/officeart/2005/8/layout/process4"/>
    <dgm:cxn modelId="{D2A6A56B-80F7-4F21-8A3B-B549CD77E82F}" type="presParOf" srcId="{BA32A040-E5EE-4097-9AEA-160B293B5B23}" destId="{67722620-DECC-4990-9719-63B2FF358D8D}" srcOrd="2" destOrd="0" presId="urn:microsoft.com/office/officeart/2005/8/layout/process4"/>
    <dgm:cxn modelId="{6C095760-A84F-4F16-80E4-CF0C8C8256EC}" type="presParOf" srcId="{67722620-DECC-4990-9719-63B2FF358D8D}" destId="{2D3EA343-DBFD-426E-8E78-EFC194CA86B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1B81284-3938-44C6-A31E-B5A135CA7881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84FAA1B-79A6-4ED5-8C7A-8E07A547D34D}">
      <dgm:prSet/>
      <dgm:spPr/>
      <dgm:t>
        <a:bodyPr/>
        <a:lstStyle/>
        <a:p>
          <a:pPr rtl="0"/>
          <a:r>
            <a:rPr lang="ru-RU" dirty="0"/>
            <a:t>Статья 12. Приоритет профилактики в сфере охраны здоровья</a:t>
          </a:r>
        </a:p>
      </dgm:t>
    </dgm:pt>
    <dgm:pt modelId="{4974380F-C402-4FE6-900E-ED2662CBEAB5}" type="parTrans" cxnId="{930A630A-E2C6-4A38-AA3E-F1D97C4E8D9C}">
      <dgm:prSet/>
      <dgm:spPr/>
      <dgm:t>
        <a:bodyPr/>
        <a:lstStyle/>
        <a:p>
          <a:endParaRPr lang="ru-RU"/>
        </a:p>
      </dgm:t>
    </dgm:pt>
    <dgm:pt modelId="{7B067199-C9FB-4706-9EFB-422DD4F5C463}" type="sibTrans" cxnId="{930A630A-E2C6-4A38-AA3E-F1D97C4E8D9C}">
      <dgm:prSet/>
      <dgm:spPr/>
      <dgm:t>
        <a:bodyPr/>
        <a:lstStyle/>
        <a:p>
          <a:endParaRPr lang="ru-RU"/>
        </a:p>
      </dgm:t>
    </dgm:pt>
    <dgm:pt modelId="{FE788B78-54A5-4A96-A33C-A749375A8BF5}">
      <dgm:prSet/>
      <dgm:spPr/>
      <dgm:t>
        <a:bodyPr/>
        <a:lstStyle/>
        <a:p>
          <a:pPr rtl="0"/>
          <a:r>
            <a:rPr lang="ru-RU" dirty="0"/>
            <a:t>1) разработки и реализации программ формирования здорового образа жизни, в том числе программ снижения потребления алкоголя и табака, предупреждения и борьбы с немедицинским потреблением наркотических средств и психотропных веществ;</a:t>
          </a:r>
        </a:p>
      </dgm:t>
    </dgm:pt>
    <dgm:pt modelId="{15EDD64A-3B65-4D74-9381-DAE68AB839DC}" type="parTrans" cxnId="{60F2FB2F-70C2-4B66-8EB4-AE44F783E99E}">
      <dgm:prSet/>
      <dgm:spPr/>
      <dgm:t>
        <a:bodyPr/>
        <a:lstStyle/>
        <a:p>
          <a:endParaRPr lang="ru-RU"/>
        </a:p>
      </dgm:t>
    </dgm:pt>
    <dgm:pt modelId="{0F840833-4692-4ED1-A014-717571EC0111}" type="sibTrans" cxnId="{60F2FB2F-70C2-4B66-8EB4-AE44F783E99E}">
      <dgm:prSet/>
      <dgm:spPr/>
      <dgm:t>
        <a:bodyPr/>
        <a:lstStyle/>
        <a:p>
          <a:endParaRPr lang="ru-RU"/>
        </a:p>
      </dgm:t>
    </dgm:pt>
    <dgm:pt modelId="{CA143AEB-9B79-4B9B-8F51-8F8263389731}">
      <dgm:prSet/>
      <dgm:spPr/>
      <dgm:t>
        <a:bodyPr/>
        <a:lstStyle/>
        <a:p>
          <a:pPr rtl="0"/>
          <a:r>
            <a:rPr lang="ru-RU" dirty="0"/>
            <a:t>2) осуществления санитарно-противоэпидемических (профилактических) мероприятий;</a:t>
          </a:r>
        </a:p>
      </dgm:t>
    </dgm:pt>
    <dgm:pt modelId="{9DC789DF-0C23-47BD-9BD5-B9D273BDB3FA}" type="parTrans" cxnId="{24E75741-2E3D-4EB8-B0B5-D0B78779B54D}">
      <dgm:prSet/>
      <dgm:spPr/>
      <dgm:t>
        <a:bodyPr/>
        <a:lstStyle/>
        <a:p>
          <a:endParaRPr lang="ru-RU"/>
        </a:p>
      </dgm:t>
    </dgm:pt>
    <dgm:pt modelId="{F9B6AC2B-44B7-48A4-80EB-A1AB99C36CA4}" type="sibTrans" cxnId="{24E75741-2E3D-4EB8-B0B5-D0B78779B54D}">
      <dgm:prSet/>
      <dgm:spPr/>
      <dgm:t>
        <a:bodyPr/>
        <a:lstStyle/>
        <a:p>
          <a:endParaRPr lang="ru-RU"/>
        </a:p>
      </dgm:t>
    </dgm:pt>
    <dgm:pt modelId="{B3048E66-44C3-4168-A254-7CCA216DB4B7}">
      <dgm:prSet/>
      <dgm:spPr/>
      <dgm:t>
        <a:bodyPr/>
        <a:lstStyle/>
        <a:p>
          <a:pPr rtl="0"/>
          <a:r>
            <a:rPr lang="ru-RU" dirty="0"/>
            <a:t>3) осуществления мероприятий по предупреждению и раннему выявлению заболеваний, в том числе предупреждению социально значимых заболеваний и борьбе с ними;</a:t>
          </a:r>
        </a:p>
      </dgm:t>
    </dgm:pt>
    <dgm:pt modelId="{C7709620-1DC2-4A49-BD8E-7179BB55C075}" type="parTrans" cxnId="{0899FE7C-4B37-4DEA-A9EB-E23404FA7D31}">
      <dgm:prSet/>
      <dgm:spPr/>
      <dgm:t>
        <a:bodyPr/>
        <a:lstStyle/>
        <a:p>
          <a:endParaRPr lang="ru-RU"/>
        </a:p>
      </dgm:t>
    </dgm:pt>
    <dgm:pt modelId="{44CE11CA-32B0-42EC-B994-93046C0E071A}" type="sibTrans" cxnId="{0899FE7C-4B37-4DEA-A9EB-E23404FA7D31}">
      <dgm:prSet/>
      <dgm:spPr/>
      <dgm:t>
        <a:bodyPr/>
        <a:lstStyle/>
        <a:p>
          <a:endParaRPr lang="ru-RU"/>
        </a:p>
      </dgm:t>
    </dgm:pt>
    <dgm:pt modelId="{DF9BEE90-632B-4CA5-8E0E-075D3CA0FFA7}">
      <dgm:prSet/>
      <dgm:spPr/>
      <dgm:t>
        <a:bodyPr/>
        <a:lstStyle/>
        <a:p>
          <a:pPr rtl="0"/>
          <a:r>
            <a:rPr lang="ru-RU" dirty="0"/>
            <a:t>4) проведения профилактических и иных медицинских осмотров, диспансеризации, диспансерного наблюдения в соответствии с законодательством Российской Федерации;</a:t>
          </a:r>
        </a:p>
      </dgm:t>
    </dgm:pt>
    <dgm:pt modelId="{BF5DC455-A5A2-48BE-8E2E-5E2DEA937622}" type="parTrans" cxnId="{828E045C-47EA-4FEC-A33E-EAB5CB7CACC9}">
      <dgm:prSet/>
      <dgm:spPr/>
      <dgm:t>
        <a:bodyPr/>
        <a:lstStyle/>
        <a:p>
          <a:endParaRPr lang="ru-RU"/>
        </a:p>
      </dgm:t>
    </dgm:pt>
    <dgm:pt modelId="{BCFB0E05-5FA9-42C6-9319-319A2BA86933}" type="sibTrans" cxnId="{828E045C-47EA-4FEC-A33E-EAB5CB7CACC9}">
      <dgm:prSet/>
      <dgm:spPr/>
      <dgm:t>
        <a:bodyPr/>
        <a:lstStyle/>
        <a:p>
          <a:endParaRPr lang="ru-RU"/>
        </a:p>
      </dgm:t>
    </dgm:pt>
    <dgm:pt modelId="{74F2A94C-DD87-44A6-B645-4E254DB74D42}">
      <dgm:prSet/>
      <dgm:spPr/>
      <dgm:t>
        <a:bodyPr/>
        <a:lstStyle/>
        <a:p>
          <a:pPr rtl="0"/>
          <a:r>
            <a:rPr lang="ru-RU" dirty="0"/>
            <a:t>5) осуществления мероприятий по сохранению жизни и здоровья граждан в процессе их обучения и трудовой деятельности в соответствии с законодательством Российской Федерации.</a:t>
          </a:r>
        </a:p>
      </dgm:t>
    </dgm:pt>
    <dgm:pt modelId="{0A76976A-138E-43A0-90AC-4BDFF0F4B587}" type="parTrans" cxnId="{E3603DC0-93E0-47F5-8066-4DD1E3261398}">
      <dgm:prSet/>
      <dgm:spPr/>
      <dgm:t>
        <a:bodyPr/>
        <a:lstStyle/>
        <a:p>
          <a:endParaRPr lang="ru-RU"/>
        </a:p>
      </dgm:t>
    </dgm:pt>
    <dgm:pt modelId="{04FDE0A6-48A4-4A44-94F8-11524E437808}" type="sibTrans" cxnId="{E3603DC0-93E0-47F5-8066-4DD1E3261398}">
      <dgm:prSet/>
      <dgm:spPr/>
      <dgm:t>
        <a:bodyPr/>
        <a:lstStyle/>
        <a:p>
          <a:endParaRPr lang="ru-RU"/>
        </a:p>
      </dgm:t>
    </dgm:pt>
    <dgm:pt modelId="{5392910C-18B8-4447-81D1-2575A6A7F4EB}">
      <dgm:prSet/>
      <dgm:spPr/>
      <dgm:t>
        <a:bodyPr/>
        <a:lstStyle/>
        <a:p>
          <a:pPr rtl="0"/>
          <a:r>
            <a:rPr lang="ru-RU"/>
            <a:t>Приоритет профилактики в сфере охраны здоровья обеспечивается путем:</a:t>
          </a:r>
        </a:p>
      </dgm:t>
    </dgm:pt>
    <dgm:pt modelId="{F715AEF5-76CC-4D35-8A06-32A47928A0AA}" type="parTrans" cxnId="{F0BD0BF3-9898-4968-90F3-6011F2493870}">
      <dgm:prSet/>
      <dgm:spPr/>
      <dgm:t>
        <a:bodyPr/>
        <a:lstStyle/>
        <a:p>
          <a:endParaRPr lang="ru-RU"/>
        </a:p>
      </dgm:t>
    </dgm:pt>
    <dgm:pt modelId="{DE00EF7D-EAAF-40FB-8851-4169EBE47A58}" type="sibTrans" cxnId="{F0BD0BF3-9898-4968-90F3-6011F2493870}">
      <dgm:prSet/>
      <dgm:spPr/>
      <dgm:t>
        <a:bodyPr/>
        <a:lstStyle/>
        <a:p>
          <a:endParaRPr lang="ru-RU"/>
        </a:p>
      </dgm:t>
    </dgm:pt>
    <dgm:pt modelId="{238FD770-6E13-4611-B943-146F42E7143A}">
      <dgm:prSet/>
      <dgm:spPr/>
      <dgm:t>
        <a:bodyPr/>
        <a:lstStyle/>
        <a:p>
          <a:pPr rtl="0"/>
          <a:r>
            <a:rPr lang="ru-RU"/>
            <a:t>Стратегии развития здравоохранения в Российской Федерации на период до 2025 года</a:t>
          </a:r>
          <a:endParaRPr lang="ru-RU" dirty="0"/>
        </a:p>
      </dgm:t>
    </dgm:pt>
    <dgm:pt modelId="{74DE971C-B903-4994-B495-0203DD3D6978}" type="parTrans" cxnId="{43430FD4-81EE-4D45-840A-6CEBD1D8274E}">
      <dgm:prSet/>
      <dgm:spPr/>
      <dgm:t>
        <a:bodyPr/>
        <a:lstStyle/>
        <a:p>
          <a:endParaRPr lang="ru-RU"/>
        </a:p>
      </dgm:t>
    </dgm:pt>
    <dgm:pt modelId="{89F4FDC2-42CF-4605-8F89-ED6AD1D32514}" type="sibTrans" cxnId="{43430FD4-81EE-4D45-840A-6CEBD1D8274E}">
      <dgm:prSet/>
      <dgm:spPr/>
      <dgm:t>
        <a:bodyPr/>
        <a:lstStyle/>
        <a:p>
          <a:endParaRPr lang="ru-RU"/>
        </a:p>
      </dgm:t>
    </dgm:pt>
    <dgm:pt modelId="{6DA86105-9A33-4CBA-8215-7BED08605C6D}">
      <dgm:prSet/>
      <dgm:spPr/>
      <dgm:t>
        <a:bodyPr/>
        <a:lstStyle/>
        <a:p>
          <a:pPr rtl="0"/>
          <a:r>
            <a:rPr lang="ru-RU"/>
            <a:t>Целью является </a:t>
          </a:r>
          <a:r>
            <a:rPr lang="ru-RU" dirty="0"/>
            <a:t>снижение заболеваемости и предотвратимой смертности от неинфекционных заболеваний, увеличение ожидаемой продолжительности здоровой жизни за счет увеличения доли лиц, ведущих здоровый образ жизни.</a:t>
          </a:r>
        </a:p>
      </dgm:t>
    </dgm:pt>
    <dgm:pt modelId="{975D0801-249F-417F-AFEF-3AD3799B8C20}" type="parTrans" cxnId="{807AA98A-6562-4955-8F80-84715BE38CF3}">
      <dgm:prSet/>
      <dgm:spPr/>
      <dgm:t>
        <a:bodyPr/>
        <a:lstStyle/>
        <a:p>
          <a:endParaRPr lang="ru-RU"/>
        </a:p>
      </dgm:t>
    </dgm:pt>
    <dgm:pt modelId="{A2E816BD-5CE3-4F32-93B3-41AE2289F9D9}" type="sibTrans" cxnId="{807AA98A-6562-4955-8F80-84715BE38CF3}">
      <dgm:prSet/>
      <dgm:spPr/>
      <dgm:t>
        <a:bodyPr/>
        <a:lstStyle/>
        <a:p>
          <a:endParaRPr lang="ru-RU"/>
        </a:p>
      </dgm:t>
    </dgm:pt>
    <dgm:pt modelId="{C9F62956-89C5-4102-A438-E3FC8E264A28}" type="pres">
      <dgm:prSet presAssocID="{C1B81284-3938-44C6-A31E-B5A135CA78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441DAD-D660-4738-8E15-05F8F4F6B3AA}" type="pres">
      <dgm:prSet presAssocID="{684FAA1B-79A6-4ED5-8C7A-8E07A547D34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EDE94-30BE-49B4-92BB-0B23F6F110FF}" type="pres">
      <dgm:prSet presAssocID="{684FAA1B-79A6-4ED5-8C7A-8E07A547D34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8B94A-F0A7-45CB-9143-E41A658BC7B2}" type="pres">
      <dgm:prSet presAssocID="{238FD770-6E13-4611-B943-146F42E7143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EED18-4627-4B09-8DBF-62D4681E2692}" type="pres">
      <dgm:prSet presAssocID="{238FD770-6E13-4611-B943-146F42E7143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430FD4-81EE-4D45-840A-6CEBD1D8274E}" srcId="{C1B81284-3938-44C6-A31E-B5A135CA7881}" destId="{238FD770-6E13-4611-B943-146F42E7143A}" srcOrd="1" destOrd="0" parTransId="{74DE971C-B903-4994-B495-0203DD3D6978}" sibTransId="{89F4FDC2-42CF-4605-8F89-ED6AD1D32514}"/>
    <dgm:cxn modelId="{60F2FB2F-70C2-4B66-8EB4-AE44F783E99E}" srcId="{684FAA1B-79A6-4ED5-8C7A-8E07A547D34D}" destId="{FE788B78-54A5-4A96-A33C-A749375A8BF5}" srcOrd="1" destOrd="0" parTransId="{15EDD64A-3B65-4D74-9381-DAE68AB839DC}" sibTransId="{0F840833-4692-4ED1-A014-717571EC0111}"/>
    <dgm:cxn modelId="{F0BD0BF3-9898-4968-90F3-6011F2493870}" srcId="{684FAA1B-79A6-4ED5-8C7A-8E07A547D34D}" destId="{5392910C-18B8-4447-81D1-2575A6A7F4EB}" srcOrd="0" destOrd="0" parTransId="{F715AEF5-76CC-4D35-8A06-32A47928A0AA}" sibTransId="{DE00EF7D-EAAF-40FB-8851-4169EBE47A58}"/>
    <dgm:cxn modelId="{9167B324-3CC1-4773-9E01-47F7F10A94CD}" type="presOf" srcId="{DF9BEE90-632B-4CA5-8E0E-075D3CA0FFA7}" destId="{052EDE94-30BE-49B4-92BB-0B23F6F110FF}" srcOrd="0" destOrd="4" presId="urn:microsoft.com/office/officeart/2005/8/layout/vList2"/>
    <dgm:cxn modelId="{930A630A-E2C6-4A38-AA3E-F1D97C4E8D9C}" srcId="{C1B81284-3938-44C6-A31E-B5A135CA7881}" destId="{684FAA1B-79A6-4ED5-8C7A-8E07A547D34D}" srcOrd="0" destOrd="0" parTransId="{4974380F-C402-4FE6-900E-ED2662CBEAB5}" sibTransId="{7B067199-C9FB-4706-9EFB-422DD4F5C463}"/>
    <dgm:cxn modelId="{BA9CE682-B281-40C7-8770-68449A36FDF0}" type="presOf" srcId="{6DA86105-9A33-4CBA-8215-7BED08605C6D}" destId="{344EED18-4627-4B09-8DBF-62D4681E2692}" srcOrd="0" destOrd="0" presId="urn:microsoft.com/office/officeart/2005/8/layout/vList2"/>
    <dgm:cxn modelId="{24E75741-2E3D-4EB8-B0B5-D0B78779B54D}" srcId="{684FAA1B-79A6-4ED5-8C7A-8E07A547D34D}" destId="{CA143AEB-9B79-4B9B-8F51-8F8263389731}" srcOrd="2" destOrd="0" parTransId="{9DC789DF-0C23-47BD-9BD5-B9D273BDB3FA}" sibTransId="{F9B6AC2B-44B7-48A4-80EB-A1AB99C36CA4}"/>
    <dgm:cxn modelId="{558557F8-440B-4D5F-8E3B-4B93AD33EEE7}" type="presOf" srcId="{684FAA1B-79A6-4ED5-8C7A-8E07A547D34D}" destId="{F5441DAD-D660-4738-8E15-05F8F4F6B3AA}" srcOrd="0" destOrd="0" presId="urn:microsoft.com/office/officeart/2005/8/layout/vList2"/>
    <dgm:cxn modelId="{E3603DC0-93E0-47F5-8066-4DD1E3261398}" srcId="{684FAA1B-79A6-4ED5-8C7A-8E07A547D34D}" destId="{74F2A94C-DD87-44A6-B645-4E254DB74D42}" srcOrd="5" destOrd="0" parTransId="{0A76976A-138E-43A0-90AC-4BDFF0F4B587}" sibTransId="{04FDE0A6-48A4-4A44-94F8-11524E437808}"/>
    <dgm:cxn modelId="{FE79F8D1-8D32-4573-B7D6-C6E6A117023E}" type="presOf" srcId="{238FD770-6E13-4611-B943-146F42E7143A}" destId="{8758B94A-F0A7-45CB-9143-E41A658BC7B2}" srcOrd="0" destOrd="0" presId="urn:microsoft.com/office/officeart/2005/8/layout/vList2"/>
    <dgm:cxn modelId="{41809ACB-A287-4035-ABE8-C03C291B52D6}" type="presOf" srcId="{CA143AEB-9B79-4B9B-8F51-8F8263389731}" destId="{052EDE94-30BE-49B4-92BB-0B23F6F110FF}" srcOrd="0" destOrd="2" presId="urn:microsoft.com/office/officeart/2005/8/layout/vList2"/>
    <dgm:cxn modelId="{C5DBA40C-F3B0-420F-B6B3-7B0A9F03298E}" type="presOf" srcId="{74F2A94C-DD87-44A6-B645-4E254DB74D42}" destId="{052EDE94-30BE-49B4-92BB-0B23F6F110FF}" srcOrd="0" destOrd="5" presId="urn:microsoft.com/office/officeart/2005/8/layout/vList2"/>
    <dgm:cxn modelId="{77916551-5F2A-41DE-9CD3-F2CBE209F2A5}" type="presOf" srcId="{B3048E66-44C3-4168-A254-7CCA216DB4B7}" destId="{052EDE94-30BE-49B4-92BB-0B23F6F110FF}" srcOrd="0" destOrd="3" presId="urn:microsoft.com/office/officeart/2005/8/layout/vList2"/>
    <dgm:cxn modelId="{8A887833-2FCF-467E-A6C5-F21705711036}" type="presOf" srcId="{C1B81284-3938-44C6-A31E-B5A135CA7881}" destId="{C9F62956-89C5-4102-A438-E3FC8E264A28}" srcOrd="0" destOrd="0" presId="urn:microsoft.com/office/officeart/2005/8/layout/vList2"/>
    <dgm:cxn modelId="{CDDD8338-2BD6-4601-ACC2-4BD73C22B384}" type="presOf" srcId="{FE788B78-54A5-4A96-A33C-A749375A8BF5}" destId="{052EDE94-30BE-49B4-92BB-0B23F6F110FF}" srcOrd="0" destOrd="1" presId="urn:microsoft.com/office/officeart/2005/8/layout/vList2"/>
    <dgm:cxn modelId="{0899FE7C-4B37-4DEA-A9EB-E23404FA7D31}" srcId="{684FAA1B-79A6-4ED5-8C7A-8E07A547D34D}" destId="{B3048E66-44C3-4168-A254-7CCA216DB4B7}" srcOrd="3" destOrd="0" parTransId="{C7709620-1DC2-4A49-BD8E-7179BB55C075}" sibTransId="{44CE11CA-32B0-42EC-B994-93046C0E071A}"/>
    <dgm:cxn modelId="{807AA98A-6562-4955-8F80-84715BE38CF3}" srcId="{238FD770-6E13-4611-B943-146F42E7143A}" destId="{6DA86105-9A33-4CBA-8215-7BED08605C6D}" srcOrd="0" destOrd="0" parTransId="{975D0801-249F-417F-AFEF-3AD3799B8C20}" sibTransId="{A2E816BD-5CE3-4F32-93B3-41AE2289F9D9}"/>
    <dgm:cxn modelId="{E73F71E4-EEB0-4165-96EE-F3B97F46E1D2}" type="presOf" srcId="{5392910C-18B8-4447-81D1-2575A6A7F4EB}" destId="{052EDE94-30BE-49B4-92BB-0B23F6F110FF}" srcOrd="0" destOrd="0" presId="urn:microsoft.com/office/officeart/2005/8/layout/vList2"/>
    <dgm:cxn modelId="{828E045C-47EA-4FEC-A33E-EAB5CB7CACC9}" srcId="{684FAA1B-79A6-4ED5-8C7A-8E07A547D34D}" destId="{DF9BEE90-632B-4CA5-8E0E-075D3CA0FFA7}" srcOrd="4" destOrd="0" parTransId="{BF5DC455-A5A2-48BE-8E2E-5E2DEA937622}" sibTransId="{BCFB0E05-5FA9-42C6-9319-319A2BA86933}"/>
    <dgm:cxn modelId="{1AE3DA1E-F669-4160-94B6-BCDDAAD339AC}" type="presParOf" srcId="{C9F62956-89C5-4102-A438-E3FC8E264A28}" destId="{F5441DAD-D660-4738-8E15-05F8F4F6B3AA}" srcOrd="0" destOrd="0" presId="urn:microsoft.com/office/officeart/2005/8/layout/vList2"/>
    <dgm:cxn modelId="{1EF8C5AB-EAA6-47F0-91D7-E25F61D952F2}" type="presParOf" srcId="{C9F62956-89C5-4102-A438-E3FC8E264A28}" destId="{052EDE94-30BE-49B4-92BB-0B23F6F110FF}" srcOrd="1" destOrd="0" presId="urn:microsoft.com/office/officeart/2005/8/layout/vList2"/>
    <dgm:cxn modelId="{8E1F0C43-EE92-4AC2-A7AA-46938FE9931B}" type="presParOf" srcId="{C9F62956-89C5-4102-A438-E3FC8E264A28}" destId="{8758B94A-F0A7-45CB-9143-E41A658BC7B2}" srcOrd="2" destOrd="0" presId="urn:microsoft.com/office/officeart/2005/8/layout/vList2"/>
    <dgm:cxn modelId="{9E3FCF49-2AD4-4AA2-8770-A51E48384CE5}" type="presParOf" srcId="{C9F62956-89C5-4102-A438-E3FC8E264A28}" destId="{344EED18-4627-4B09-8DBF-62D4681E269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1B81284-3938-44C6-A31E-B5A135CA7881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84FAA1B-79A6-4ED5-8C7A-8E07A547D34D}">
      <dgm:prSet/>
      <dgm:spPr/>
      <dgm:t>
        <a:bodyPr/>
        <a:lstStyle/>
        <a:p>
          <a:pPr rtl="0"/>
          <a:r>
            <a:rPr lang="ru-RU" dirty="0"/>
            <a:t>5 Лидерство и участие работников</a:t>
          </a:r>
        </a:p>
      </dgm:t>
    </dgm:pt>
    <dgm:pt modelId="{4974380F-C402-4FE6-900E-ED2662CBEAB5}" type="parTrans" cxnId="{930A630A-E2C6-4A38-AA3E-F1D97C4E8D9C}">
      <dgm:prSet/>
      <dgm:spPr/>
      <dgm:t>
        <a:bodyPr/>
        <a:lstStyle/>
        <a:p>
          <a:endParaRPr lang="ru-RU"/>
        </a:p>
      </dgm:t>
    </dgm:pt>
    <dgm:pt modelId="{7B067199-C9FB-4706-9EFB-422DD4F5C463}" type="sibTrans" cxnId="{930A630A-E2C6-4A38-AA3E-F1D97C4E8D9C}">
      <dgm:prSet/>
      <dgm:spPr/>
      <dgm:t>
        <a:bodyPr/>
        <a:lstStyle/>
        <a:p>
          <a:endParaRPr lang="ru-RU"/>
        </a:p>
      </dgm:t>
    </dgm:pt>
    <dgm:pt modelId="{679763BD-1997-4106-8EDE-C67B66BBFD81}">
      <dgm:prSet/>
      <dgm:spPr/>
      <dgm:t>
        <a:bodyPr/>
        <a:lstStyle/>
        <a:p>
          <a:r>
            <a:rPr lang="ru-RU" dirty="0"/>
            <a:t>Внедрение системного подхода к охране здоровья и обеспечение его постоянной результативности требует принятия со стороны руководства организации четко сформулированных и последовательно выполняемых обязательств по организации медицинского обеспечения, охраны и укрепления физического и психологического здоровья работников.</a:t>
          </a:r>
        </a:p>
      </dgm:t>
    </dgm:pt>
    <dgm:pt modelId="{3ED87B89-8C5A-4E04-B766-E5547BBA56AF}" type="parTrans" cxnId="{1B3A6237-7724-4DC0-91CD-C650E7F547CA}">
      <dgm:prSet/>
      <dgm:spPr/>
      <dgm:t>
        <a:bodyPr/>
        <a:lstStyle/>
        <a:p>
          <a:endParaRPr lang="ru-RU"/>
        </a:p>
      </dgm:t>
    </dgm:pt>
    <dgm:pt modelId="{8B3C1A88-B773-4231-AF22-BFAD6BCFB95E}" type="sibTrans" cxnId="{1B3A6237-7724-4DC0-91CD-C650E7F547CA}">
      <dgm:prSet/>
      <dgm:spPr/>
      <dgm:t>
        <a:bodyPr/>
        <a:lstStyle/>
        <a:p>
          <a:endParaRPr lang="ru-RU"/>
        </a:p>
      </dgm:t>
    </dgm:pt>
    <dgm:pt modelId="{5C098E48-F3EA-48EC-868A-1B3D6EACCB17}">
      <dgm:prSet/>
      <dgm:spPr/>
      <dgm:t>
        <a:bodyPr/>
        <a:lstStyle/>
        <a:p>
          <a:r>
            <a:rPr lang="ru-RU"/>
            <a:t>5.1 Лидерство и обязательства</a:t>
          </a:r>
          <a:endParaRPr lang="ru-RU" dirty="0"/>
        </a:p>
      </dgm:t>
    </dgm:pt>
    <dgm:pt modelId="{69F0966C-659C-4E6A-9CCB-7ECE062AA71F}" type="parTrans" cxnId="{668C7CC2-B495-4AB2-AE34-89B44C4210C5}">
      <dgm:prSet/>
      <dgm:spPr/>
      <dgm:t>
        <a:bodyPr/>
        <a:lstStyle/>
        <a:p>
          <a:endParaRPr lang="ru-RU"/>
        </a:p>
      </dgm:t>
    </dgm:pt>
    <dgm:pt modelId="{735FAEE4-A8AD-4C6E-824A-B19145400414}" type="sibTrans" cxnId="{668C7CC2-B495-4AB2-AE34-89B44C4210C5}">
      <dgm:prSet/>
      <dgm:spPr/>
      <dgm:t>
        <a:bodyPr/>
        <a:lstStyle/>
        <a:p>
          <a:endParaRPr lang="ru-RU"/>
        </a:p>
      </dgm:t>
    </dgm:pt>
    <dgm:pt modelId="{3F3AFE73-97AF-47CF-91EC-D5451EF1FFF4}">
      <dgm:prSet/>
      <dgm:spPr/>
      <dgm:t>
        <a:bodyPr/>
        <a:lstStyle/>
        <a:p>
          <a:r>
            <a:rPr lang="ru-RU" b="1" dirty="0"/>
            <a:t>Высшее руководство несет ответственность:</a:t>
          </a:r>
          <a:br>
            <a:rPr lang="ru-RU" b="1" dirty="0"/>
          </a:br>
          <a:r>
            <a:rPr lang="ru-RU" dirty="0"/>
            <a:t>- за состояние производственной среды, трудового процесса, эргономику рабочего пространства и режим работы, которые должны способствовать сохранению и укреплению здоровья работников, а также продлению их профессионального долголетия;</a:t>
          </a:r>
          <a:br>
            <a:rPr lang="ru-RU" dirty="0"/>
          </a:br>
          <a:r>
            <a:rPr lang="ru-RU" dirty="0"/>
            <a:t>- содействие обеспечению доступности неотложной, первичной и специализированной медицинской помощи работникам организации;</a:t>
          </a:r>
          <a:br>
            <a:rPr lang="ru-RU" dirty="0"/>
          </a:br>
          <a:r>
            <a:rPr lang="ru-RU" dirty="0"/>
            <a:t>- повышение мотивации работников организации к профилактике социально значимых и профессиональных заболеваний и болезней, связанных с работой;</a:t>
          </a:r>
          <a:br>
            <a:rPr lang="ru-RU" dirty="0"/>
          </a:br>
          <a:r>
            <a:rPr lang="ru-RU" dirty="0"/>
            <a:t>- внедрение культуры здоровья в организации как центральной части повседневной производственной и внепроизводственной деятельности работников;</a:t>
          </a:r>
          <a:br>
            <a:rPr lang="ru-RU" dirty="0"/>
          </a:br>
          <a:r>
            <a:rPr lang="ru-RU" dirty="0"/>
            <a:t>- обеспечение доступности ресурсов организации, необходимых для разработки, внедрения, применения и совершенствования системы менеджмента медицинского обеспечения, профилактики заболеваний и укрепления здоровья работников;</a:t>
          </a:r>
          <a:br>
            <a:rPr lang="ru-RU" dirty="0"/>
          </a:br>
          <a:r>
            <a:rPr lang="ru-RU" dirty="0"/>
            <a:t>- обеспечение прозрачности, подотчетности и ответственности в рамках идентифицированных процессов системы менеджмента медицинского обеспечения, профилактики заболеваний и укрепления здоровья работников;</a:t>
          </a:r>
          <a:br>
            <a:rPr lang="ru-RU" dirty="0"/>
          </a:br>
          <a:r>
            <a:rPr lang="ru-RU" dirty="0"/>
            <a:t>- постоянное повышение собственной осведомленности о наилучших практиках в области охраны здоровья и продления профессионального долголетия работников;</a:t>
          </a:r>
          <a:br>
            <a:rPr lang="ru-RU" dirty="0"/>
          </a:br>
          <a:r>
            <a:rPr lang="ru-RU" dirty="0"/>
            <a:t>- постоянное информирование трудового коллектива об организации медицинского обеспечения в компании, возможностях и изменениях этого обеспечения с целью повышения мотивации работников к сбережению и укреплению их здоровья;</a:t>
          </a:r>
          <a:br>
            <a:rPr lang="ru-RU" dirty="0"/>
          </a:br>
          <a:r>
            <a:rPr lang="ru-RU" dirty="0"/>
            <a:t>- реализацию политики в области организации медицинского обеспечения, профилактики заболеваний и укрепления здоровья работников.</a:t>
          </a:r>
        </a:p>
      </dgm:t>
    </dgm:pt>
    <dgm:pt modelId="{FE84B6D1-998A-46EC-A70F-476100E10FCF}" type="parTrans" cxnId="{45D44257-658C-4E14-B6B0-9E06799DC394}">
      <dgm:prSet/>
      <dgm:spPr/>
      <dgm:t>
        <a:bodyPr/>
        <a:lstStyle/>
        <a:p>
          <a:endParaRPr lang="ru-RU"/>
        </a:p>
      </dgm:t>
    </dgm:pt>
    <dgm:pt modelId="{EA0FFCF4-F522-47D6-BEB0-BB101D53E030}" type="sibTrans" cxnId="{45D44257-658C-4E14-B6B0-9E06799DC394}">
      <dgm:prSet/>
      <dgm:spPr/>
      <dgm:t>
        <a:bodyPr/>
        <a:lstStyle/>
        <a:p>
          <a:endParaRPr lang="ru-RU"/>
        </a:p>
      </dgm:t>
    </dgm:pt>
    <dgm:pt modelId="{C9F62956-89C5-4102-A438-E3FC8E264A28}" type="pres">
      <dgm:prSet presAssocID="{C1B81284-3938-44C6-A31E-B5A135CA78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441DAD-D660-4738-8E15-05F8F4F6B3AA}" type="pres">
      <dgm:prSet presAssocID="{684FAA1B-79A6-4ED5-8C7A-8E07A547D3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EDE94-30BE-49B4-92BB-0B23F6F110FF}" type="pres">
      <dgm:prSet presAssocID="{684FAA1B-79A6-4ED5-8C7A-8E07A547D34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AD60C6-9D65-479D-B138-5653D65FC0B7}" type="presOf" srcId="{679763BD-1997-4106-8EDE-C67B66BBFD81}" destId="{052EDE94-30BE-49B4-92BB-0B23F6F110FF}" srcOrd="0" destOrd="1" presId="urn:microsoft.com/office/officeart/2005/8/layout/vList2"/>
    <dgm:cxn modelId="{668C7CC2-B495-4AB2-AE34-89B44C4210C5}" srcId="{684FAA1B-79A6-4ED5-8C7A-8E07A547D34D}" destId="{5C098E48-F3EA-48EC-868A-1B3D6EACCB17}" srcOrd="0" destOrd="0" parTransId="{69F0966C-659C-4E6A-9CCB-7ECE062AA71F}" sibTransId="{735FAEE4-A8AD-4C6E-824A-B19145400414}"/>
    <dgm:cxn modelId="{1B3A6237-7724-4DC0-91CD-C650E7F547CA}" srcId="{5C098E48-F3EA-48EC-868A-1B3D6EACCB17}" destId="{679763BD-1997-4106-8EDE-C67B66BBFD81}" srcOrd="0" destOrd="0" parTransId="{3ED87B89-8C5A-4E04-B766-E5547BBA56AF}" sibTransId="{8B3C1A88-B773-4231-AF22-BFAD6BCFB95E}"/>
    <dgm:cxn modelId="{F6254BEC-F0CE-4D11-B727-DECBA010BE21}" type="presOf" srcId="{C1B81284-3938-44C6-A31E-B5A135CA7881}" destId="{C9F62956-89C5-4102-A438-E3FC8E264A28}" srcOrd="0" destOrd="0" presId="urn:microsoft.com/office/officeart/2005/8/layout/vList2"/>
    <dgm:cxn modelId="{C098D420-AC29-450D-88C6-FD30575F97E6}" type="presOf" srcId="{684FAA1B-79A6-4ED5-8C7A-8E07A547D34D}" destId="{F5441DAD-D660-4738-8E15-05F8F4F6B3AA}" srcOrd="0" destOrd="0" presId="urn:microsoft.com/office/officeart/2005/8/layout/vList2"/>
    <dgm:cxn modelId="{45D44257-658C-4E14-B6B0-9E06799DC394}" srcId="{5C098E48-F3EA-48EC-868A-1B3D6EACCB17}" destId="{3F3AFE73-97AF-47CF-91EC-D5451EF1FFF4}" srcOrd="1" destOrd="0" parTransId="{FE84B6D1-998A-46EC-A70F-476100E10FCF}" sibTransId="{EA0FFCF4-F522-47D6-BEB0-BB101D53E030}"/>
    <dgm:cxn modelId="{E432AB0F-3C0D-4C11-8DE4-645517553D8E}" type="presOf" srcId="{5C098E48-F3EA-48EC-868A-1B3D6EACCB17}" destId="{052EDE94-30BE-49B4-92BB-0B23F6F110FF}" srcOrd="0" destOrd="0" presId="urn:microsoft.com/office/officeart/2005/8/layout/vList2"/>
    <dgm:cxn modelId="{930A630A-E2C6-4A38-AA3E-F1D97C4E8D9C}" srcId="{C1B81284-3938-44C6-A31E-B5A135CA7881}" destId="{684FAA1B-79A6-4ED5-8C7A-8E07A547D34D}" srcOrd="0" destOrd="0" parTransId="{4974380F-C402-4FE6-900E-ED2662CBEAB5}" sibTransId="{7B067199-C9FB-4706-9EFB-422DD4F5C463}"/>
    <dgm:cxn modelId="{91A8FAB1-1379-4927-839B-6596CA86A658}" type="presOf" srcId="{3F3AFE73-97AF-47CF-91EC-D5451EF1FFF4}" destId="{052EDE94-30BE-49B4-92BB-0B23F6F110FF}" srcOrd="0" destOrd="2" presId="urn:microsoft.com/office/officeart/2005/8/layout/vList2"/>
    <dgm:cxn modelId="{BCFF6AB8-39FD-4EAA-9D5D-989D475483D5}" type="presParOf" srcId="{C9F62956-89C5-4102-A438-E3FC8E264A28}" destId="{F5441DAD-D660-4738-8E15-05F8F4F6B3AA}" srcOrd="0" destOrd="0" presId="urn:microsoft.com/office/officeart/2005/8/layout/vList2"/>
    <dgm:cxn modelId="{BA31E1FE-B2BF-4671-8D64-D860FC86F758}" type="presParOf" srcId="{C9F62956-89C5-4102-A438-E3FC8E264A28}" destId="{052EDE94-30BE-49B4-92BB-0B23F6F110F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E7CCA3-79F0-40E5-A4A7-620F18409E5A}" type="doc">
      <dgm:prSet loTypeId="urn:microsoft.com/office/officeart/2005/8/layout/pyramid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D58E0A4-D006-4BFF-A9F0-1964853258D7}">
      <dgm:prSet/>
      <dgm:spPr/>
      <dgm:t>
        <a:bodyPr/>
        <a:lstStyle/>
        <a:p>
          <a:pPr rtl="0"/>
          <a:r>
            <a:rPr lang="ru-RU" dirty="0"/>
            <a:t>Здоровье и безопасность в физической производственной среде</a:t>
          </a:r>
        </a:p>
      </dgm:t>
    </dgm:pt>
    <dgm:pt modelId="{43A3679D-216B-4EFB-A990-2F30CD6D97EA}" type="parTrans" cxnId="{2D52BB34-B2E9-4BFC-BC13-08F1FF98FB50}">
      <dgm:prSet/>
      <dgm:spPr/>
      <dgm:t>
        <a:bodyPr/>
        <a:lstStyle/>
        <a:p>
          <a:endParaRPr lang="ru-RU"/>
        </a:p>
      </dgm:t>
    </dgm:pt>
    <dgm:pt modelId="{606173F7-2AE3-49C6-82D1-6AAAEFBBC579}" type="sibTrans" cxnId="{2D52BB34-B2E9-4BFC-BC13-08F1FF98FB50}">
      <dgm:prSet/>
      <dgm:spPr/>
      <dgm:t>
        <a:bodyPr/>
        <a:lstStyle/>
        <a:p>
          <a:endParaRPr lang="ru-RU"/>
        </a:p>
      </dgm:t>
    </dgm:pt>
    <dgm:pt modelId="{98D81F70-FC82-463B-955D-96DB11128391}">
      <dgm:prSet/>
      <dgm:spPr/>
      <dgm:t>
        <a:bodyPr/>
        <a:lstStyle/>
        <a:p>
          <a:pPr rtl="0"/>
          <a:r>
            <a:rPr lang="ru-RU" dirty="0"/>
            <a:t>Здоровье, безопасность и благополучие в психосоциальной производственной среде, включая организацию труда и культуру рабочего места</a:t>
          </a:r>
        </a:p>
      </dgm:t>
    </dgm:pt>
    <dgm:pt modelId="{8926A3E5-83C6-48F8-962D-C50C93F4598C}" type="parTrans" cxnId="{A86AAE94-1DFF-4B16-9CC2-A0DD67B231D6}">
      <dgm:prSet/>
      <dgm:spPr/>
      <dgm:t>
        <a:bodyPr/>
        <a:lstStyle/>
        <a:p>
          <a:endParaRPr lang="ru-RU"/>
        </a:p>
      </dgm:t>
    </dgm:pt>
    <dgm:pt modelId="{E06CF0CC-9FA8-40D1-84F5-2BED8AC8A529}" type="sibTrans" cxnId="{A86AAE94-1DFF-4B16-9CC2-A0DD67B231D6}">
      <dgm:prSet/>
      <dgm:spPr/>
      <dgm:t>
        <a:bodyPr/>
        <a:lstStyle/>
        <a:p>
          <a:endParaRPr lang="ru-RU"/>
        </a:p>
      </dgm:t>
    </dgm:pt>
    <dgm:pt modelId="{B8C69311-EBE4-4CFA-8B0C-3919F6F2107B}">
      <dgm:prSet/>
      <dgm:spPr/>
      <dgm:t>
        <a:bodyPr/>
        <a:lstStyle/>
        <a:p>
          <a:pPr rtl="0"/>
          <a:r>
            <a:rPr lang="ru-RU" dirty="0"/>
            <a:t>Личный потенциал здоровья работника на рабочем месте</a:t>
          </a:r>
        </a:p>
      </dgm:t>
    </dgm:pt>
    <dgm:pt modelId="{82F16BF9-C2C2-45CA-B5C1-6340A44D264E}" type="parTrans" cxnId="{1595E2C5-976F-43C2-BC8C-B6B7B3CC06B7}">
      <dgm:prSet/>
      <dgm:spPr/>
      <dgm:t>
        <a:bodyPr/>
        <a:lstStyle/>
        <a:p>
          <a:endParaRPr lang="ru-RU"/>
        </a:p>
      </dgm:t>
    </dgm:pt>
    <dgm:pt modelId="{AB645C3A-D4D9-4AE8-93B9-635FC844C8B3}" type="sibTrans" cxnId="{1595E2C5-976F-43C2-BC8C-B6B7B3CC06B7}">
      <dgm:prSet/>
      <dgm:spPr/>
      <dgm:t>
        <a:bodyPr/>
        <a:lstStyle/>
        <a:p>
          <a:endParaRPr lang="ru-RU"/>
        </a:p>
      </dgm:t>
    </dgm:pt>
    <dgm:pt modelId="{4DF57A5A-3D8D-4602-A519-76018AD606F6}">
      <dgm:prSet/>
      <dgm:spPr/>
      <dgm:t>
        <a:bodyPr/>
        <a:lstStyle/>
        <a:p>
          <a:pPr rtl="0"/>
          <a:r>
            <a:rPr lang="ru-RU" dirty="0"/>
            <a:t>Способы участия в совместной работе по улучшению здоровья работающих, их семей и других членов сообщества</a:t>
          </a:r>
        </a:p>
      </dgm:t>
    </dgm:pt>
    <dgm:pt modelId="{271B8D47-493B-4937-9FE0-3EB191A24B44}" type="parTrans" cxnId="{DE8925F3-29F0-4825-A7CA-30E5BBC70B50}">
      <dgm:prSet/>
      <dgm:spPr/>
      <dgm:t>
        <a:bodyPr/>
        <a:lstStyle/>
        <a:p>
          <a:endParaRPr lang="ru-RU"/>
        </a:p>
      </dgm:t>
    </dgm:pt>
    <dgm:pt modelId="{ED1EE970-531F-413E-9A84-E3CDEECBBD4E}" type="sibTrans" cxnId="{DE8925F3-29F0-4825-A7CA-30E5BBC70B50}">
      <dgm:prSet/>
      <dgm:spPr/>
      <dgm:t>
        <a:bodyPr/>
        <a:lstStyle/>
        <a:p>
          <a:endParaRPr lang="ru-RU"/>
        </a:p>
      </dgm:t>
    </dgm:pt>
    <dgm:pt modelId="{B4DD1BC0-45E9-47B3-B8B7-D26350B2D40C}" type="pres">
      <dgm:prSet presAssocID="{7EE7CCA3-79F0-40E5-A4A7-620F18409E5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70CBE2D-70FB-4E5E-9AAF-264FF55E81AA}" type="pres">
      <dgm:prSet presAssocID="{7EE7CCA3-79F0-40E5-A4A7-620F18409E5A}" presName="pyramid" presStyleLbl="node1" presStyleIdx="0" presStyleCnt="1"/>
      <dgm:spPr/>
    </dgm:pt>
    <dgm:pt modelId="{487C9A20-1A48-42F6-9B8E-2FDBDD170BA0}" type="pres">
      <dgm:prSet presAssocID="{7EE7CCA3-79F0-40E5-A4A7-620F18409E5A}" presName="theList" presStyleCnt="0"/>
      <dgm:spPr/>
    </dgm:pt>
    <dgm:pt modelId="{57C64E19-6D91-41CD-9D9B-B9F984566E12}" type="pres">
      <dgm:prSet presAssocID="{9D58E0A4-D006-4BFF-A9F0-1964853258D7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C1164-0FD0-424C-B738-C23268A66A44}" type="pres">
      <dgm:prSet presAssocID="{9D58E0A4-D006-4BFF-A9F0-1964853258D7}" presName="aSpace" presStyleCnt="0"/>
      <dgm:spPr/>
    </dgm:pt>
    <dgm:pt modelId="{F3924D1F-2BFA-42A1-9438-2A8A2D07B4C3}" type="pres">
      <dgm:prSet presAssocID="{98D81F70-FC82-463B-955D-96DB1112839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8EE11-7107-401E-8AB7-19BE9A0155E5}" type="pres">
      <dgm:prSet presAssocID="{98D81F70-FC82-463B-955D-96DB11128391}" presName="aSpace" presStyleCnt="0"/>
      <dgm:spPr/>
    </dgm:pt>
    <dgm:pt modelId="{C362986C-A4E4-41C4-945B-A9E747988D6B}" type="pres">
      <dgm:prSet presAssocID="{B8C69311-EBE4-4CFA-8B0C-3919F6F2107B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8F48D1-A6D4-443D-90FE-977DC9B99836}" type="pres">
      <dgm:prSet presAssocID="{B8C69311-EBE4-4CFA-8B0C-3919F6F2107B}" presName="aSpace" presStyleCnt="0"/>
      <dgm:spPr/>
    </dgm:pt>
    <dgm:pt modelId="{354791EA-CDE4-44E5-AA95-B0FDA5C766C3}" type="pres">
      <dgm:prSet presAssocID="{4DF57A5A-3D8D-4602-A519-76018AD606F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CD07F-EE8F-40E1-9C08-42FA35371784}" type="pres">
      <dgm:prSet presAssocID="{4DF57A5A-3D8D-4602-A519-76018AD606F6}" presName="aSpace" presStyleCnt="0"/>
      <dgm:spPr/>
    </dgm:pt>
  </dgm:ptLst>
  <dgm:cxnLst>
    <dgm:cxn modelId="{1595E2C5-976F-43C2-BC8C-B6B7B3CC06B7}" srcId="{7EE7CCA3-79F0-40E5-A4A7-620F18409E5A}" destId="{B8C69311-EBE4-4CFA-8B0C-3919F6F2107B}" srcOrd="2" destOrd="0" parTransId="{82F16BF9-C2C2-45CA-B5C1-6340A44D264E}" sibTransId="{AB645C3A-D4D9-4AE8-93B9-635FC844C8B3}"/>
    <dgm:cxn modelId="{DE8925F3-29F0-4825-A7CA-30E5BBC70B50}" srcId="{7EE7CCA3-79F0-40E5-A4A7-620F18409E5A}" destId="{4DF57A5A-3D8D-4602-A519-76018AD606F6}" srcOrd="3" destOrd="0" parTransId="{271B8D47-493B-4937-9FE0-3EB191A24B44}" sibTransId="{ED1EE970-531F-413E-9A84-E3CDEECBBD4E}"/>
    <dgm:cxn modelId="{A79786D2-6111-48E3-9DA1-7DFE64D86A88}" type="presOf" srcId="{98D81F70-FC82-463B-955D-96DB11128391}" destId="{F3924D1F-2BFA-42A1-9438-2A8A2D07B4C3}" srcOrd="0" destOrd="0" presId="urn:microsoft.com/office/officeart/2005/8/layout/pyramid2"/>
    <dgm:cxn modelId="{5B3B9D3B-ED30-4705-AB83-0FE071FA1349}" type="presOf" srcId="{9D58E0A4-D006-4BFF-A9F0-1964853258D7}" destId="{57C64E19-6D91-41CD-9D9B-B9F984566E12}" srcOrd="0" destOrd="0" presId="urn:microsoft.com/office/officeart/2005/8/layout/pyramid2"/>
    <dgm:cxn modelId="{5FAF6420-ED07-4B0A-91F0-08335C577C5F}" type="presOf" srcId="{7EE7CCA3-79F0-40E5-A4A7-620F18409E5A}" destId="{B4DD1BC0-45E9-47B3-B8B7-D26350B2D40C}" srcOrd="0" destOrd="0" presId="urn:microsoft.com/office/officeart/2005/8/layout/pyramid2"/>
    <dgm:cxn modelId="{2D52BB34-B2E9-4BFC-BC13-08F1FF98FB50}" srcId="{7EE7CCA3-79F0-40E5-A4A7-620F18409E5A}" destId="{9D58E0A4-D006-4BFF-A9F0-1964853258D7}" srcOrd="0" destOrd="0" parTransId="{43A3679D-216B-4EFB-A990-2F30CD6D97EA}" sibTransId="{606173F7-2AE3-49C6-82D1-6AAAEFBBC579}"/>
    <dgm:cxn modelId="{151656F4-8F02-4B3F-9B11-02D16C4221CE}" type="presOf" srcId="{4DF57A5A-3D8D-4602-A519-76018AD606F6}" destId="{354791EA-CDE4-44E5-AA95-B0FDA5C766C3}" srcOrd="0" destOrd="0" presId="urn:microsoft.com/office/officeart/2005/8/layout/pyramid2"/>
    <dgm:cxn modelId="{B6E57AB1-0DE7-4A58-AE1F-2CA3A54FC528}" type="presOf" srcId="{B8C69311-EBE4-4CFA-8B0C-3919F6F2107B}" destId="{C362986C-A4E4-41C4-945B-A9E747988D6B}" srcOrd="0" destOrd="0" presId="urn:microsoft.com/office/officeart/2005/8/layout/pyramid2"/>
    <dgm:cxn modelId="{A86AAE94-1DFF-4B16-9CC2-A0DD67B231D6}" srcId="{7EE7CCA3-79F0-40E5-A4A7-620F18409E5A}" destId="{98D81F70-FC82-463B-955D-96DB11128391}" srcOrd="1" destOrd="0" parTransId="{8926A3E5-83C6-48F8-962D-C50C93F4598C}" sibTransId="{E06CF0CC-9FA8-40D1-84F5-2BED8AC8A529}"/>
    <dgm:cxn modelId="{BBE4E823-BBCC-4EAB-9182-8E78D16EDEE1}" type="presParOf" srcId="{B4DD1BC0-45E9-47B3-B8B7-D26350B2D40C}" destId="{770CBE2D-70FB-4E5E-9AAF-264FF55E81AA}" srcOrd="0" destOrd="0" presId="urn:microsoft.com/office/officeart/2005/8/layout/pyramid2"/>
    <dgm:cxn modelId="{1FFCE2EF-537B-4402-A212-BCB1A992E10F}" type="presParOf" srcId="{B4DD1BC0-45E9-47B3-B8B7-D26350B2D40C}" destId="{487C9A20-1A48-42F6-9B8E-2FDBDD170BA0}" srcOrd="1" destOrd="0" presId="urn:microsoft.com/office/officeart/2005/8/layout/pyramid2"/>
    <dgm:cxn modelId="{C0695D11-53A8-4B76-BE82-AF4B25AD0185}" type="presParOf" srcId="{487C9A20-1A48-42F6-9B8E-2FDBDD170BA0}" destId="{57C64E19-6D91-41CD-9D9B-B9F984566E12}" srcOrd="0" destOrd="0" presId="urn:microsoft.com/office/officeart/2005/8/layout/pyramid2"/>
    <dgm:cxn modelId="{95E10238-2948-45A3-947A-B552DF3F56DB}" type="presParOf" srcId="{487C9A20-1A48-42F6-9B8E-2FDBDD170BA0}" destId="{783C1164-0FD0-424C-B738-C23268A66A44}" srcOrd="1" destOrd="0" presId="urn:microsoft.com/office/officeart/2005/8/layout/pyramid2"/>
    <dgm:cxn modelId="{9C0532F1-8976-456E-9105-44E1F24ADC78}" type="presParOf" srcId="{487C9A20-1A48-42F6-9B8E-2FDBDD170BA0}" destId="{F3924D1F-2BFA-42A1-9438-2A8A2D07B4C3}" srcOrd="2" destOrd="0" presId="urn:microsoft.com/office/officeart/2005/8/layout/pyramid2"/>
    <dgm:cxn modelId="{7C4FAC15-C96B-41F3-880F-8B0AF16678E4}" type="presParOf" srcId="{487C9A20-1A48-42F6-9B8E-2FDBDD170BA0}" destId="{0638EE11-7107-401E-8AB7-19BE9A0155E5}" srcOrd="3" destOrd="0" presId="urn:microsoft.com/office/officeart/2005/8/layout/pyramid2"/>
    <dgm:cxn modelId="{6D709F1C-F6CD-4567-AECA-85C46B40C74B}" type="presParOf" srcId="{487C9A20-1A48-42F6-9B8E-2FDBDD170BA0}" destId="{C362986C-A4E4-41C4-945B-A9E747988D6B}" srcOrd="4" destOrd="0" presId="urn:microsoft.com/office/officeart/2005/8/layout/pyramid2"/>
    <dgm:cxn modelId="{11C83CEF-AADB-4218-BDE7-6AE16B0A1E8B}" type="presParOf" srcId="{487C9A20-1A48-42F6-9B8E-2FDBDD170BA0}" destId="{888F48D1-A6D4-443D-90FE-977DC9B99836}" srcOrd="5" destOrd="0" presId="urn:microsoft.com/office/officeart/2005/8/layout/pyramid2"/>
    <dgm:cxn modelId="{9CA4D567-2F72-4CFD-957D-A07C10EFCFB7}" type="presParOf" srcId="{487C9A20-1A48-42F6-9B8E-2FDBDD170BA0}" destId="{354791EA-CDE4-44E5-AA95-B0FDA5C766C3}" srcOrd="6" destOrd="0" presId="urn:microsoft.com/office/officeart/2005/8/layout/pyramid2"/>
    <dgm:cxn modelId="{22A97379-26E9-4C34-BD5D-B17E395948E2}" type="presParOf" srcId="{487C9A20-1A48-42F6-9B8E-2FDBDD170BA0}" destId="{3F7CD07F-EE8F-40E1-9C08-42FA35371784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C17CA4F-644D-4DA2-9A75-C9DE13AE803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21F910BA-C38D-4982-9EFB-E9CB13606191}">
      <dgm:prSet/>
      <dgm:spPr/>
      <dgm:t>
        <a:bodyPr/>
        <a:lstStyle/>
        <a:p>
          <a:pPr rtl="0"/>
          <a:r>
            <a:rPr lang="ru-RU"/>
            <a:t>Проведение СОУТ</a:t>
          </a:r>
        </a:p>
      </dgm:t>
    </dgm:pt>
    <dgm:pt modelId="{C4CDD4B9-9B12-45E0-B10C-EA24912AD6AA}" type="parTrans" cxnId="{0C2D73B4-CFEA-4D07-A91D-6E21B7C2E33C}">
      <dgm:prSet/>
      <dgm:spPr/>
      <dgm:t>
        <a:bodyPr/>
        <a:lstStyle/>
        <a:p>
          <a:endParaRPr lang="ru-RU"/>
        </a:p>
      </dgm:t>
    </dgm:pt>
    <dgm:pt modelId="{962365EB-02D9-4871-826E-A6A0F181F47A}" type="sibTrans" cxnId="{0C2D73B4-CFEA-4D07-A91D-6E21B7C2E33C}">
      <dgm:prSet/>
      <dgm:spPr/>
      <dgm:t>
        <a:bodyPr/>
        <a:lstStyle/>
        <a:p>
          <a:endParaRPr lang="ru-RU"/>
        </a:p>
      </dgm:t>
    </dgm:pt>
    <dgm:pt modelId="{56E08AB4-F603-4213-BC2F-10C5D28FAA6D}">
      <dgm:prSet/>
      <dgm:spPr/>
      <dgm:t>
        <a:bodyPr/>
        <a:lstStyle/>
        <a:p>
          <a:pPr rtl="0"/>
          <a:r>
            <a:rPr lang="ru-RU"/>
            <a:t>Разработка и выполнение комплекса мероприятий по устранению вредных производственных факторов по результатам проводимой специальной оценки </a:t>
          </a:r>
        </a:p>
      </dgm:t>
    </dgm:pt>
    <dgm:pt modelId="{EEB29B66-856C-465F-93F5-F851C76FD6A1}" type="parTrans" cxnId="{65E4604B-88C0-4E09-B44D-48122E4C67AC}">
      <dgm:prSet/>
      <dgm:spPr/>
      <dgm:t>
        <a:bodyPr/>
        <a:lstStyle/>
        <a:p>
          <a:endParaRPr lang="ru-RU"/>
        </a:p>
      </dgm:t>
    </dgm:pt>
    <dgm:pt modelId="{23E68038-D304-4163-9B3F-CBD3426BF246}" type="sibTrans" cxnId="{65E4604B-88C0-4E09-B44D-48122E4C67AC}">
      <dgm:prSet/>
      <dgm:spPr/>
      <dgm:t>
        <a:bodyPr/>
        <a:lstStyle/>
        <a:p>
          <a:endParaRPr lang="ru-RU"/>
        </a:p>
      </dgm:t>
    </dgm:pt>
    <dgm:pt modelId="{F9734ED6-3E8F-447F-8D8B-7947CC3DEC47}">
      <dgm:prSet/>
      <dgm:spPr/>
      <dgm:t>
        <a:bodyPr/>
        <a:lstStyle/>
        <a:p>
          <a:pPr rtl="0"/>
          <a:r>
            <a:rPr lang="ru-RU"/>
            <a:t>Проведение мероприятий по гигиене труда, в т.ч. производственный контроль</a:t>
          </a:r>
        </a:p>
      </dgm:t>
    </dgm:pt>
    <dgm:pt modelId="{97A33B64-0B43-41F5-898D-2A022AD16719}" type="parTrans" cxnId="{403E3E0B-7937-4476-9DE0-9F5183DF7B4F}">
      <dgm:prSet/>
      <dgm:spPr/>
      <dgm:t>
        <a:bodyPr/>
        <a:lstStyle/>
        <a:p>
          <a:endParaRPr lang="ru-RU"/>
        </a:p>
      </dgm:t>
    </dgm:pt>
    <dgm:pt modelId="{8B0556A0-7F61-4FBA-A684-0C9C8E23162F}" type="sibTrans" cxnId="{403E3E0B-7937-4476-9DE0-9F5183DF7B4F}">
      <dgm:prSet/>
      <dgm:spPr/>
      <dgm:t>
        <a:bodyPr/>
        <a:lstStyle/>
        <a:p>
          <a:endParaRPr lang="ru-RU"/>
        </a:p>
      </dgm:t>
    </dgm:pt>
    <dgm:pt modelId="{1A0B9D3B-E8A9-46B7-B64C-DB22F0522FDD}">
      <dgm:prSet/>
      <dgm:spPr/>
      <dgm:t>
        <a:bodyPr/>
        <a:lstStyle/>
        <a:p>
          <a:pPr rtl="0"/>
          <a:r>
            <a:rPr lang="ru-RU"/>
            <a:t>Соблюдение санитарно-эпидемиологических требований к физическим факторам на рабочих местах</a:t>
          </a:r>
        </a:p>
      </dgm:t>
    </dgm:pt>
    <dgm:pt modelId="{FA67FA8B-249B-4A7E-9615-29DC127B4F02}" type="parTrans" cxnId="{C11D83E5-522D-4D9F-B2A5-E7633294DD8A}">
      <dgm:prSet/>
      <dgm:spPr/>
      <dgm:t>
        <a:bodyPr/>
        <a:lstStyle/>
        <a:p>
          <a:endParaRPr lang="ru-RU"/>
        </a:p>
      </dgm:t>
    </dgm:pt>
    <dgm:pt modelId="{7EDFE85B-70B5-485B-A453-A8021AC200CF}" type="sibTrans" cxnId="{C11D83E5-522D-4D9F-B2A5-E7633294DD8A}">
      <dgm:prSet/>
      <dgm:spPr/>
      <dgm:t>
        <a:bodyPr/>
        <a:lstStyle/>
        <a:p>
          <a:endParaRPr lang="ru-RU"/>
        </a:p>
      </dgm:t>
    </dgm:pt>
    <dgm:pt modelId="{9A448FDB-B9CA-442D-9F3A-DEE66FF60E39}">
      <dgm:prSet/>
      <dgm:spPr/>
      <dgm:t>
        <a:bodyPr/>
        <a:lstStyle/>
        <a:p>
          <a:pPr rtl="0"/>
          <a:r>
            <a:rPr lang="ru-RU"/>
            <a:t>Защита работников от рисков, вызванных влияниям факторов, неблагоприятно влияющих на здоровье; </a:t>
          </a:r>
        </a:p>
      </dgm:t>
    </dgm:pt>
    <dgm:pt modelId="{2D7F5CC1-8EFD-4679-BED2-908A7F3E9480}" type="parTrans" cxnId="{A652CCB6-68D6-4620-8FEE-A49072199379}">
      <dgm:prSet/>
      <dgm:spPr/>
      <dgm:t>
        <a:bodyPr/>
        <a:lstStyle/>
        <a:p>
          <a:endParaRPr lang="ru-RU"/>
        </a:p>
      </dgm:t>
    </dgm:pt>
    <dgm:pt modelId="{D07E8674-4E87-4BBD-9230-A76F5BEB56CE}" type="sibTrans" cxnId="{A652CCB6-68D6-4620-8FEE-A49072199379}">
      <dgm:prSet/>
      <dgm:spPr/>
      <dgm:t>
        <a:bodyPr/>
        <a:lstStyle/>
        <a:p>
          <a:endParaRPr lang="ru-RU"/>
        </a:p>
      </dgm:t>
    </dgm:pt>
    <dgm:pt modelId="{FE38A327-A57F-4D65-8B36-E72C725F6A73}">
      <dgm:prSet/>
      <dgm:spPr/>
      <dgm:t>
        <a:bodyPr/>
        <a:lstStyle/>
        <a:p>
          <a:pPr rtl="0"/>
          <a:r>
            <a:rPr lang="ru-RU"/>
            <a:t>Проведение инструктажа работников в целях предупреждения несчастных случаев на производстве</a:t>
          </a:r>
        </a:p>
      </dgm:t>
    </dgm:pt>
    <dgm:pt modelId="{12921B51-CE71-43DF-A531-CB525B60B902}" type="parTrans" cxnId="{6C1C608B-02F1-4A7C-A9C2-3433B63702DE}">
      <dgm:prSet/>
      <dgm:spPr/>
      <dgm:t>
        <a:bodyPr/>
        <a:lstStyle/>
        <a:p>
          <a:endParaRPr lang="ru-RU"/>
        </a:p>
      </dgm:t>
    </dgm:pt>
    <dgm:pt modelId="{2E356D43-1B3A-4CFD-9437-CB7ED1A2FCF3}" type="sibTrans" cxnId="{6C1C608B-02F1-4A7C-A9C2-3433B63702DE}">
      <dgm:prSet/>
      <dgm:spPr/>
      <dgm:t>
        <a:bodyPr/>
        <a:lstStyle/>
        <a:p>
          <a:endParaRPr lang="ru-RU"/>
        </a:p>
      </dgm:t>
    </dgm:pt>
    <dgm:pt modelId="{0B57EBE0-A5CC-4036-886D-0025024151C7}">
      <dgm:prSet/>
      <dgm:spPr/>
      <dgm:t>
        <a:bodyPr/>
        <a:lstStyle/>
        <a:p>
          <a:pPr rtl="0"/>
          <a:r>
            <a:rPr lang="ru-RU"/>
            <a:t>Обучение по охране труда в т.ч. первой помощи пострадавшим на производстве</a:t>
          </a:r>
        </a:p>
      </dgm:t>
    </dgm:pt>
    <dgm:pt modelId="{F28F5CA5-717C-435D-80CD-17475E81AD59}" type="parTrans" cxnId="{A67F9AB6-F904-4745-BA29-6B5F61677467}">
      <dgm:prSet/>
      <dgm:spPr/>
      <dgm:t>
        <a:bodyPr/>
        <a:lstStyle/>
        <a:p>
          <a:endParaRPr lang="ru-RU"/>
        </a:p>
      </dgm:t>
    </dgm:pt>
    <dgm:pt modelId="{8216B560-059D-40CA-84CE-A6267B9EC6FE}" type="sibTrans" cxnId="{A67F9AB6-F904-4745-BA29-6B5F61677467}">
      <dgm:prSet/>
      <dgm:spPr/>
      <dgm:t>
        <a:bodyPr/>
        <a:lstStyle/>
        <a:p>
          <a:endParaRPr lang="ru-RU"/>
        </a:p>
      </dgm:t>
    </dgm:pt>
    <dgm:pt modelId="{1F0E4275-F3B0-4BB1-A87D-8EB10A4D0A14}" type="pres">
      <dgm:prSet presAssocID="{EC17CA4F-644D-4DA2-9A75-C9DE13AE80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546819D-258A-4CF0-9019-14D22E3A9DCB}" type="pres">
      <dgm:prSet presAssocID="{EC17CA4F-644D-4DA2-9A75-C9DE13AE803D}" presName="Name1" presStyleCnt="0"/>
      <dgm:spPr/>
    </dgm:pt>
    <dgm:pt modelId="{E7C717EC-5E30-4524-BF39-7D7B00DB6563}" type="pres">
      <dgm:prSet presAssocID="{EC17CA4F-644D-4DA2-9A75-C9DE13AE803D}" presName="cycle" presStyleCnt="0"/>
      <dgm:spPr/>
    </dgm:pt>
    <dgm:pt modelId="{463D023E-27C7-4FB4-998A-1A021A9F337D}" type="pres">
      <dgm:prSet presAssocID="{EC17CA4F-644D-4DA2-9A75-C9DE13AE803D}" presName="srcNode" presStyleLbl="node1" presStyleIdx="0" presStyleCnt="7"/>
      <dgm:spPr/>
    </dgm:pt>
    <dgm:pt modelId="{265C31E5-E485-4D3C-A513-6EA5F7538B09}" type="pres">
      <dgm:prSet presAssocID="{EC17CA4F-644D-4DA2-9A75-C9DE13AE803D}" presName="conn" presStyleLbl="parChTrans1D2" presStyleIdx="0" presStyleCnt="1"/>
      <dgm:spPr/>
      <dgm:t>
        <a:bodyPr/>
        <a:lstStyle/>
        <a:p>
          <a:endParaRPr lang="ru-RU"/>
        </a:p>
      </dgm:t>
    </dgm:pt>
    <dgm:pt modelId="{8B7C1B0A-972D-4165-836A-1404F0A23BA6}" type="pres">
      <dgm:prSet presAssocID="{EC17CA4F-644D-4DA2-9A75-C9DE13AE803D}" presName="extraNode" presStyleLbl="node1" presStyleIdx="0" presStyleCnt="7"/>
      <dgm:spPr/>
    </dgm:pt>
    <dgm:pt modelId="{DB6065D3-C7C0-4C4E-8B21-8E89C11DB3D9}" type="pres">
      <dgm:prSet presAssocID="{EC17CA4F-644D-4DA2-9A75-C9DE13AE803D}" presName="dstNode" presStyleLbl="node1" presStyleIdx="0" presStyleCnt="7"/>
      <dgm:spPr/>
    </dgm:pt>
    <dgm:pt modelId="{A7520244-09FF-4FF1-9B56-EB331615129C}" type="pres">
      <dgm:prSet presAssocID="{21F910BA-C38D-4982-9EFB-E9CB1360619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76C0-FF3E-4804-A16F-57A2E8B6C919}" type="pres">
      <dgm:prSet presAssocID="{21F910BA-C38D-4982-9EFB-E9CB13606191}" presName="accent_1" presStyleCnt="0"/>
      <dgm:spPr/>
    </dgm:pt>
    <dgm:pt modelId="{CAC6A0AC-20DE-45B0-A5AA-5B8595C6DB50}" type="pres">
      <dgm:prSet presAssocID="{21F910BA-C38D-4982-9EFB-E9CB13606191}" presName="accentRepeatNode" presStyleLbl="solidFgAcc1" presStyleIdx="0" presStyleCnt="7"/>
      <dgm:spPr/>
    </dgm:pt>
    <dgm:pt modelId="{CEE4C423-5367-4721-92E9-0D81872DD3E0}" type="pres">
      <dgm:prSet presAssocID="{56E08AB4-F603-4213-BC2F-10C5D28FAA6D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E6B17-19C7-416D-A8FF-C083856504E8}" type="pres">
      <dgm:prSet presAssocID="{56E08AB4-F603-4213-BC2F-10C5D28FAA6D}" presName="accent_2" presStyleCnt="0"/>
      <dgm:spPr/>
    </dgm:pt>
    <dgm:pt modelId="{856BAE12-759E-4A88-94AE-D7181945C43E}" type="pres">
      <dgm:prSet presAssocID="{56E08AB4-F603-4213-BC2F-10C5D28FAA6D}" presName="accentRepeatNode" presStyleLbl="solidFgAcc1" presStyleIdx="1" presStyleCnt="7"/>
      <dgm:spPr/>
    </dgm:pt>
    <dgm:pt modelId="{ECF85774-38E5-404F-A5A4-16E8BD16402D}" type="pres">
      <dgm:prSet presAssocID="{F9734ED6-3E8F-447F-8D8B-7947CC3DEC47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B624D6-C569-42A8-B087-34B53002877D}" type="pres">
      <dgm:prSet presAssocID="{F9734ED6-3E8F-447F-8D8B-7947CC3DEC47}" presName="accent_3" presStyleCnt="0"/>
      <dgm:spPr/>
    </dgm:pt>
    <dgm:pt modelId="{D2A35471-1630-48B3-89E1-82896DF916E3}" type="pres">
      <dgm:prSet presAssocID="{F9734ED6-3E8F-447F-8D8B-7947CC3DEC47}" presName="accentRepeatNode" presStyleLbl="solidFgAcc1" presStyleIdx="2" presStyleCnt="7"/>
      <dgm:spPr/>
    </dgm:pt>
    <dgm:pt modelId="{D6BF27C0-98C0-4DFC-ABB1-8F56B53AB362}" type="pres">
      <dgm:prSet presAssocID="{1A0B9D3B-E8A9-46B7-B64C-DB22F0522FD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41E772-2D76-4EE3-9316-E9948756E72E}" type="pres">
      <dgm:prSet presAssocID="{1A0B9D3B-E8A9-46B7-B64C-DB22F0522FDD}" presName="accent_4" presStyleCnt="0"/>
      <dgm:spPr/>
    </dgm:pt>
    <dgm:pt modelId="{89AE60D3-29E3-4BC2-A8FE-95DD94EE9736}" type="pres">
      <dgm:prSet presAssocID="{1A0B9D3B-E8A9-46B7-B64C-DB22F0522FDD}" presName="accentRepeatNode" presStyleLbl="solidFgAcc1" presStyleIdx="3" presStyleCnt="7"/>
      <dgm:spPr/>
    </dgm:pt>
    <dgm:pt modelId="{6AF33AA9-1979-45E6-9B55-689BB6536C39}" type="pres">
      <dgm:prSet presAssocID="{9A448FDB-B9CA-442D-9F3A-DEE66FF60E3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009BDF-364C-4278-8107-1DA37B2895CD}" type="pres">
      <dgm:prSet presAssocID="{9A448FDB-B9CA-442D-9F3A-DEE66FF60E39}" presName="accent_5" presStyleCnt="0"/>
      <dgm:spPr/>
    </dgm:pt>
    <dgm:pt modelId="{E3BA54FB-8CDA-4699-96E8-FB1F66C0059C}" type="pres">
      <dgm:prSet presAssocID="{9A448FDB-B9CA-442D-9F3A-DEE66FF60E39}" presName="accentRepeatNode" presStyleLbl="solidFgAcc1" presStyleIdx="4" presStyleCnt="7"/>
      <dgm:spPr/>
    </dgm:pt>
    <dgm:pt modelId="{01895FEC-E4C1-4BE2-85F9-D2E78B3F4123}" type="pres">
      <dgm:prSet presAssocID="{FE38A327-A57F-4D65-8B36-E72C725F6A73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1AB84-B3F2-4A98-8300-59DD40FEE79E}" type="pres">
      <dgm:prSet presAssocID="{FE38A327-A57F-4D65-8B36-E72C725F6A73}" presName="accent_6" presStyleCnt="0"/>
      <dgm:spPr/>
    </dgm:pt>
    <dgm:pt modelId="{4C7732E7-72CC-41A5-B91E-E925E4E4A84E}" type="pres">
      <dgm:prSet presAssocID="{FE38A327-A57F-4D65-8B36-E72C725F6A73}" presName="accentRepeatNode" presStyleLbl="solidFgAcc1" presStyleIdx="5" presStyleCnt="7"/>
      <dgm:spPr/>
    </dgm:pt>
    <dgm:pt modelId="{012F8812-AFC4-4504-8AD5-1AD74DA90644}" type="pres">
      <dgm:prSet presAssocID="{0B57EBE0-A5CC-4036-886D-0025024151C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7E92B-DEF3-4983-80AF-943A0F7A0CD4}" type="pres">
      <dgm:prSet presAssocID="{0B57EBE0-A5CC-4036-886D-0025024151C7}" presName="accent_7" presStyleCnt="0"/>
      <dgm:spPr/>
    </dgm:pt>
    <dgm:pt modelId="{E9187E24-3445-48F8-B608-6C160177625E}" type="pres">
      <dgm:prSet presAssocID="{0B57EBE0-A5CC-4036-886D-0025024151C7}" presName="accentRepeatNode" presStyleLbl="solidFgAcc1" presStyleIdx="6" presStyleCnt="7"/>
      <dgm:spPr/>
    </dgm:pt>
  </dgm:ptLst>
  <dgm:cxnLst>
    <dgm:cxn modelId="{A67F9AB6-F904-4745-BA29-6B5F61677467}" srcId="{EC17CA4F-644D-4DA2-9A75-C9DE13AE803D}" destId="{0B57EBE0-A5CC-4036-886D-0025024151C7}" srcOrd="6" destOrd="0" parTransId="{F28F5CA5-717C-435D-80CD-17475E81AD59}" sibTransId="{8216B560-059D-40CA-84CE-A6267B9EC6FE}"/>
    <dgm:cxn modelId="{C11D83E5-522D-4D9F-B2A5-E7633294DD8A}" srcId="{EC17CA4F-644D-4DA2-9A75-C9DE13AE803D}" destId="{1A0B9D3B-E8A9-46B7-B64C-DB22F0522FDD}" srcOrd="3" destOrd="0" parTransId="{FA67FA8B-249B-4A7E-9615-29DC127B4F02}" sibTransId="{7EDFE85B-70B5-485B-A453-A8021AC200CF}"/>
    <dgm:cxn modelId="{9244C7DC-C8DD-49FE-B58E-507B056B6988}" type="presOf" srcId="{FE38A327-A57F-4D65-8B36-E72C725F6A73}" destId="{01895FEC-E4C1-4BE2-85F9-D2E78B3F4123}" srcOrd="0" destOrd="0" presId="urn:microsoft.com/office/officeart/2008/layout/VerticalCurvedList"/>
    <dgm:cxn modelId="{403E3E0B-7937-4476-9DE0-9F5183DF7B4F}" srcId="{EC17CA4F-644D-4DA2-9A75-C9DE13AE803D}" destId="{F9734ED6-3E8F-447F-8D8B-7947CC3DEC47}" srcOrd="2" destOrd="0" parTransId="{97A33B64-0B43-41F5-898D-2A022AD16719}" sibTransId="{8B0556A0-7F61-4FBA-A684-0C9C8E23162F}"/>
    <dgm:cxn modelId="{6C1C608B-02F1-4A7C-A9C2-3433B63702DE}" srcId="{EC17CA4F-644D-4DA2-9A75-C9DE13AE803D}" destId="{FE38A327-A57F-4D65-8B36-E72C725F6A73}" srcOrd="5" destOrd="0" parTransId="{12921B51-CE71-43DF-A531-CB525B60B902}" sibTransId="{2E356D43-1B3A-4CFD-9437-CB7ED1A2FCF3}"/>
    <dgm:cxn modelId="{6C01204E-B558-443B-81B7-5EF78D2EEA8F}" type="presOf" srcId="{EC17CA4F-644D-4DA2-9A75-C9DE13AE803D}" destId="{1F0E4275-F3B0-4BB1-A87D-8EB10A4D0A14}" srcOrd="0" destOrd="0" presId="urn:microsoft.com/office/officeart/2008/layout/VerticalCurvedList"/>
    <dgm:cxn modelId="{93BDA8FF-584E-4E4C-BD7B-5989C65A7BD7}" type="presOf" srcId="{21F910BA-C38D-4982-9EFB-E9CB13606191}" destId="{A7520244-09FF-4FF1-9B56-EB331615129C}" srcOrd="0" destOrd="0" presId="urn:microsoft.com/office/officeart/2008/layout/VerticalCurvedList"/>
    <dgm:cxn modelId="{A652CCB6-68D6-4620-8FEE-A49072199379}" srcId="{EC17CA4F-644D-4DA2-9A75-C9DE13AE803D}" destId="{9A448FDB-B9CA-442D-9F3A-DEE66FF60E39}" srcOrd="4" destOrd="0" parTransId="{2D7F5CC1-8EFD-4679-BED2-908A7F3E9480}" sibTransId="{D07E8674-4E87-4BBD-9230-A76F5BEB56CE}"/>
    <dgm:cxn modelId="{D17913AF-B73F-41FA-9EF4-94BCB21D6795}" type="presOf" srcId="{56E08AB4-F603-4213-BC2F-10C5D28FAA6D}" destId="{CEE4C423-5367-4721-92E9-0D81872DD3E0}" srcOrd="0" destOrd="0" presId="urn:microsoft.com/office/officeart/2008/layout/VerticalCurvedList"/>
    <dgm:cxn modelId="{A0EC128E-3339-4C37-9403-279BD625F511}" type="presOf" srcId="{1A0B9D3B-E8A9-46B7-B64C-DB22F0522FDD}" destId="{D6BF27C0-98C0-4DFC-ABB1-8F56B53AB362}" srcOrd="0" destOrd="0" presId="urn:microsoft.com/office/officeart/2008/layout/VerticalCurvedList"/>
    <dgm:cxn modelId="{65E4604B-88C0-4E09-B44D-48122E4C67AC}" srcId="{EC17CA4F-644D-4DA2-9A75-C9DE13AE803D}" destId="{56E08AB4-F603-4213-BC2F-10C5D28FAA6D}" srcOrd="1" destOrd="0" parTransId="{EEB29B66-856C-465F-93F5-F851C76FD6A1}" sibTransId="{23E68038-D304-4163-9B3F-CBD3426BF246}"/>
    <dgm:cxn modelId="{0C2D73B4-CFEA-4D07-A91D-6E21B7C2E33C}" srcId="{EC17CA4F-644D-4DA2-9A75-C9DE13AE803D}" destId="{21F910BA-C38D-4982-9EFB-E9CB13606191}" srcOrd="0" destOrd="0" parTransId="{C4CDD4B9-9B12-45E0-B10C-EA24912AD6AA}" sibTransId="{962365EB-02D9-4871-826E-A6A0F181F47A}"/>
    <dgm:cxn modelId="{C0EE3DB6-9C87-4F0B-8084-078B5522C573}" type="presOf" srcId="{F9734ED6-3E8F-447F-8D8B-7947CC3DEC47}" destId="{ECF85774-38E5-404F-A5A4-16E8BD16402D}" srcOrd="0" destOrd="0" presId="urn:microsoft.com/office/officeart/2008/layout/VerticalCurvedList"/>
    <dgm:cxn modelId="{9ACC3FC2-66AA-4C4C-83F1-E7A85BF86929}" type="presOf" srcId="{0B57EBE0-A5CC-4036-886D-0025024151C7}" destId="{012F8812-AFC4-4504-8AD5-1AD74DA90644}" srcOrd="0" destOrd="0" presId="urn:microsoft.com/office/officeart/2008/layout/VerticalCurvedList"/>
    <dgm:cxn modelId="{58820467-1799-4841-885F-B436F0B09019}" type="presOf" srcId="{962365EB-02D9-4871-826E-A6A0F181F47A}" destId="{265C31E5-E485-4D3C-A513-6EA5F7538B09}" srcOrd="0" destOrd="0" presId="urn:microsoft.com/office/officeart/2008/layout/VerticalCurvedList"/>
    <dgm:cxn modelId="{EF952A6D-3E75-4ADA-89EB-1FAD67AC4603}" type="presOf" srcId="{9A448FDB-B9CA-442D-9F3A-DEE66FF60E39}" destId="{6AF33AA9-1979-45E6-9B55-689BB6536C39}" srcOrd="0" destOrd="0" presId="urn:microsoft.com/office/officeart/2008/layout/VerticalCurvedList"/>
    <dgm:cxn modelId="{A16FD548-E2EB-41B2-AB07-9B692789695A}" type="presParOf" srcId="{1F0E4275-F3B0-4BB1-A87D-8EB10A4D0A14}" destId="{8546819D-258A-4CF0-9019-14D22E3A9DCB}" srcOrd="0" destOrd="0" presId="urn:microsoft.com/office/officeart/2008/layout/VerticalCurvedList"/>
    <dgm:cxn modelId="{41036835-E836-4CA6-8343-844BBF1E35F6}" type="presParOf" srcId="{8546819D-258A-4CF0-9019-14D22E3A9DCB}" destId="{E7C717EC-5E30-4524-BF39-7D7B00DB6563}" srcOrd="0" destOrd="0" presId="urn:microsoft.com/office/officeart/2008/layout/VerticalCurvedList"/>
    <dgm:cxn modelId="{ABC439C1-A064-4482-B5FE-D7751688E861}" type="presParOf" srcId="{E7C717EC-5E30-4524-BF39-7D7B00DB6563}" destId="{463D023E-27C7-4FB4-998A-1A021A9F337D}" srcOrd="0" destOrd="0" presId="urn:microsoft.com/office/officeart/2008/layout/VerticalCurvedList"/>
    <dgm:cxn modelId="{B59C7FE5-9805-481C-8F9A-36D54E3B9949}" type="presParOf" srcId="{E7C717EC-5E30-4524-BF39-7D7B00DB6563}" destId="{265C31E5-E485-4D3C-A513-6EA5F7538B09}" srcOrd="1" destOrd="0" presId="urn:microsoft.com/office/officeart/2008/layout/VerticalCurvedList"/>
    <dgm:cxn modelId="{51403D0B-2FF7-453E-8B0A-772168BC1456}" type="presParOf" srcId="{E7C717EC-5E30-4524-BF39-7D7B00DB6563}" destId="{8B7C1B0A-972D-4165-836A-1404F0A23BA6}" srcOrd="2" destOrd="0" presId="urn:microsoft.com/office/officeart/2008/layout/VerticalCurvedList"/>
    <dgm:cxn modelId="{4F878680-4F36-4D93-BBC0-ECD2EA6E0FEE}" type="presParOf" srcId="{E7C717EC-5E30-4524-BF39-7D7B00DB6563}" destId="{DB6065D3-C7C0-4C4E-8B21-8E89C11DB3D9}" srcOrd="3" destOrd="0" presId="urn:microsoft.com/office/officeart/2008/layout/VerticalCurvedList"/>
    <dgm:cxn modelId="{5C5EDA49-EA03-4E67-87B6-F16159DBC690}" type="presParOf" srcId="{8546819D-258A-4CF0-9019-14D22E3A9DCB}" destId="{A7520244-09FF-4FF1-9B56-EB331615129C}" srcOrd="1" destOrd="0" presId="urn:microsoft.com/office/officeart/2008/layout/VerticalCurvedList"/>
    <dgm:cxn modelId="{39D1D327-F10D-4078-A4A7-AA5086883312}" type="presParOf" srcId="{8546819D-258A-4CF0-9019-14D22E3A9DCB}" destId="{D47876C0-FF3E-4804-A16F-57A2E8B6C919}" srcOrd="2" destOrd="0" presId="urn:microsoft.com/office/officeart/2008/layout/VerticalCurvedList"/>
    <dgm:cxn modelId="{F9A2847F-36BC-498D-8707-F4DD63A7938D}" type="presParOf" srcId="{D47876C0-FF3E-4804-A16F-57A2E8B6C919}" destId="{CAC6A0AC-20DE-45B0-A5AA-5B8595C6DB50}" srcOrd="0" destOrd="0" presId="urn:microsoft.com/office/officeart/2008/layout/VerticalCurvedList"/>
    <dgm:cxn modelId="{B1697C15-9696-4033-B716-80FE832ABC40}" type="presParOf" srcId="{8546819D-258A-4CF0-9019-14D22E3A9DCB}" destId="{CEE4C423-5367-4721-92E9-0D81872DD3E0}" srcOrd="3" destOrd="0" presId="urn:microsoft.com/office/officeart/2008/layout/VerticalCurvedList"/>
    <dgm:cxn modelId="{B302E7EC-FA63-444B-B3BC-7A909A579E09}" type="presParOf" srcId="{8546819D-258A-4CF0-9019-14D22E3A9DCB}" destId="{F8DE6B17-19C7-416D-A8FF-C083856504E8}" srcOrd="4" destOrd="0" presId="urn:microsoft.com/office/officeart/2008/layout/VerticalCurvedList"/>
    <dgm:cxn modelId="{D1FACE29-D3CC-436A-8A8F-039688E925AD}" type="presParOf" srcId="{F8DE6B17-19C7-416D-A8FF-C083856504E8}" destId="{856BAE12-759E-4A88-94AE-D7181945C43E}" srcOrd="0" destOrd="0" presId="urn:microsoft.com/office/officeart/2008/layout/VerticalCurvedList"/>
    <dgm:cxn modelId="{03B4A2F5-F4DA-4388-A3BE-1B7AE93CCFD8}" type="presParOf" srcId="{8546819D-258A-4CF0-9019-14D22E3A9DCB}" destId="{ECF85774-38E5-404F-A5A4-16E8BD16402D}" srcOrd="5" destOrd="0" presId="urn:microsoft.com/office/officeart/2008/layout/VerticalCurvedList"/>
    <dgm:cxn modelId="{F1ED495B-5A93-4E42-8672-555B4387F036}" type="presParOf" srcId="{8546819D-258A-4CF0-9019-14D22E3A9DCB}" destId="{03B624D6-C569-42A8-B087-34B53002877D}" srcOrd="6" destOrd="0" presId="urn:microsoft.com/office/officeart/2008/layout/VerticalCurvedList"/>
    <dgm:cxn modelId="{E57972A3-4790-42DD-A8E6-68D5C561B6B3}" type="presParOf" srcId="{03B624D6-C569-42A8-B087-34B53002877D}" destId="{D2A35471-1630-48B3-89E1-82896DF916E3}" srcOrd="0" destOrd="0" presId="urn:microsoft.com/office/officeart/2008/layout/VerticalCurvedList"/>
    <dgm:cxn modelId="{DA1F1F0A-9C72-4DBD-AE23-11EB6DD4670A}" type="presParOf" srcId="{8546819D-258A-4CF0-9019-14D22E3A9DCB}" destId="{D6BF27C0-98C0-4DFC-ABB1-8F56B53AB362}" srcOrd="7" destOrd="0" presId="urn:microsoft.com/office/officeart/2008/layout/VerticalCurvedList"/>
    <dgm:cxn modelId="{D5A5EBCF-30F6-40BC-94AA-88A2E0E68C4D}" type="presParOf" srcId="{8546819D-258A-4CF0-9019-14D22E3A9DCB}" destId="{1E41E772-2D76-4EE3-9316-E9948756E72E}" srcOrd="8" destOrd="0" presId="urn:microsoft.com/office/officeart/2008/layout/VerticalCurvedList"/>
    <dgm:cxn modelId="{A49CFC5C-802C-4DBD-849A-14B20A6E40B9}" type="presParOf" srcId="{1E41E772-2D76-4EE3-9316-E9948756E72E}" destId="{89AE60D3-29E3-4BC2-A8FE-95DD94EE9736}" srcOrd="0" destOrd="0" presId="urn:microsoft.com/office/officeart/2008/layout/VerticalCurvedList"/>
    <dgm:cxn modelId="{A4600C3C-079D-4CD8-BBB6-DD18C7D7A2F7}" type="presParOf" srcId="{8546819D-258A-4CF0-9019-14D22E3A9DCB}" destId="{6AF33AA9-1979-45E6-9B55-689BB6536C39}" srcOrd="9" destOrd="0" presId="urn:microsoft.com/office/officeart/2008/layout/VerticalCurvedList"/>
    <dgm:cxn modelId="{A6355C7E-23A7-449E-A88A-1F85A12A75CD}" type="presParOf" srcId="{8546819D-258A-4CF0-9019-14D22E3A9DCB}" destId="{3F009BDF-364C-4278-8107-1DA37B2895CD}" srcOrd="10" destOrd="0" presId="urn:microsoft.com/office/officeart/2008/layout/VerticalCurvedList"/>
    <dgm:cxn modelId="{6DD21F75-0400-4C62-A470-B71949067A57}" type="presParOf" srcId="{3F009BDF-364C-4278-8107-1DA37B2895CD}" destId="{E3BA54FB-8CDA-4699-96E8-FB1F66C0059C}" srcOrd="0" destOrd="0" presId="urn:microsoft.com/office/officeart/2008/layout/VerticalCurvedList"/>
    <dgm:cxn modelId="{D60148CC-E417-4EA5-AC30-8565BC9B9B6F}" type="presParOf" srcId="{8546819D-258A-4CF0-9019-14D22E3A9DCB}" destId="{01895FEC-E4C1-4BE2-85F9-D2E78B3F4123}" srcOrd="11" destOrd="0" presId="urn:microsoft.com/office/officeart/2008/layout/VerticalCurvedList"/>
    <dgm:cxn modelId="{AFF8E50F-1197-4433-8026-DF0DB2AE7DEF}" type="presParOf" srcId="{8546819D-258A-4CF0-9019-14D22E3A9DCB}" destId="{1FC1AB84-B3F2-4A98-8300-59DD40FEE79E}" srcOrd="12" destOrd="0" presId="urn:microsoft.com/office/officeart/2008/layout/VerticalCurvedList"/>
    <dgm:cxn modelId="{8B4D4079-27C6-4C68-AE44-58BBA48AAA72}" type="presParOf" srcId="{1FC1AB84-B3F2-4A98-8300-59DD40FEE79E}" destId="{4C7732E7-72CC-41A5-B91E-E925E4E4A84E}" srcOrd="0" destOrd="0" presId="urn:microsoft.com/office/officeart/2008/layout/VerticalCurvedList"/>
    <dgm:cxn modelId="{46981C97-7094-4FAE-A1B8-C63E1849F291}" type="presParOf" srcId="{8546819D-258A-4CF0-9019-14D22E3A9DCB}" destId="{012F8812-AFC4-4504-8AD5-1AD74DA90644}" srcOrd="13" destOrd="0" presId="urn:microsoft.com/office/officeart/2008/layout/VerticalCurvedList"/>
    <dgm:cxn modelId="{EE057C6C-5BF0-4153-9E50-54F4DD8551A7}" type="presParOf" srcId="{8546819D-258A-4CF0-9019-14D22E3A9DCB}" destId="{9627E92B-DEF3-4983-80AF-943A0F7A0CD4}" srcOrd="14" destOrd="0" presId="urn:microsoft.com/office/officeart/2008/layout/VerticalCurvedList"/>
    <dgm:cxn modelId="{DF8C7629-48E8-4B4D-BDFD-32E531A3FCCE}" type="presParOf" srcId="{9627E92B-DEF3-4983-80AF-943A0F7A0CD4}" destId="{E9187E24-3445-48F8-B608-6C160177625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17CA4F-644D-4DA2-9A75-C9DE13AE803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1F910BA-C38D-4982-9EFB-E9CB13606191}">
      <dgm:prSet/>
      <dgm:spPr/>
      <dgm:t>
        <a:bodyPr/>
        <a:lstStyle/>
        <a:p>
          <a:pPr rtl="0"/>
          <a:r>
            <a:rPr lang="ru-RU" dirty="0"/>
            <a:t>Развитие </a:t>
          </a:r>
          <a:r>
            <a:rPr lang="ru-RU" dirty="0" err="1"/>
            <a:t>менторства</a:t>
          </a:r>
          <a:r>
            <a:rPr lang="ru-RU" dirty="0"/>
            <a:t> и наставничества</a:t>
          </a:r>
        </a:p>
      </dgm:t>
    </dgm:pt>
    <dgm:pt modelId="{C4CDD4B9-9B12-45E0-B10C-EA24912AD6AA}" type="parTrans" cxnId="{0C2D73B4-CFEA-4D07-A91D-6E21B7C2E33C}">
      <dgm:prSet/>
      <dgm:spPr/>
      <dgm:t>
        <a:bodyPr/>
        <a:lstStyle/>
        <a:p>
          <a:endParaRPr lang="ru-RU"/>
        </a:p>
      </dgm:t>
    </dgm:pt>
    <dgm:pt modelId="{962365EB-02D9-4871-826E-A6A0F181F47A}" type="sibTrans" cxnId="{0C2D73B4-CFEA-4D07-A91D-6E21B7C2E33C}">
      <dgm:prSet/>
      <dgm:spPr/>
      <dgm:t>
        <a:bodyPr/>
        <a:lstStyle/>
        <a:p>
          <a:endParaRPr lang="ru-RU"/>
        </a:p>
      </dgm:t>
    </dgm:pt>
    <dgm:pt modelId="{B2A02E55-D35A-4033-9C24-21083581176E}">
      <dgm:prSet/>
      <dgm:spPr/>
      <dgm:t>
        <a:bodyPr/>
        <a:lstStyle/>
        <a:p>
          <a:r>
            <a:rPr lang="ru-RU"/>
            <a:t>Программы адаптации новых сотрудников, знакомство работников с организационной структурой и особенностями взаимодействия в компании</a:t>
          </a:r>
          <a:endParaRPr lang="ru-RU" dirty="0"/>
        </a:p>
      </dgm:t>
    </dgm:pt>
    <dgm:pt modelId="{3B818013-03F8-44B3-A24E-4FA434170BE3}" type="parTrans" cxnId="{D00D83C7-009D-47DE-A79D-7C6947637E52}">
      <dgm:prSet/>
      <dgm:spPr/>
      <dgm:t>
        <a:bodyPr/>
        <a:lstStyle/>
        <a:p>
          <a:endParaRPr lang="ru-RU"/>
        </a:p>
      </dgm:t>
    </dgm:pt>
    <dgm:pt modelId="{E23334F2-6D62-4474-BCFF-1C6F69426093}" type="sibTrans" cxnId="{D00D83C7-009D-47DE-A79D-7C6947637E52}">
      <dgm:prSet/>
      <dgm:spPr/>
      <dgm:t>
        <a:bodyPr/>
        <a:lstStyle/>
        <a:p>
          <a:endParaRPr lang="ru-RU"/>
        </a:p>
      </dgm:t>
    </dgm:pt>
    <dgm:pt modelId="{F62D24AB-D6D5-4381-A509-99A55515F2E0}">
      <dgm:prSet/>
      <dgm:spPr/>
      <dgm:t>
        <a:bodyPr/>
        <a:lstStyle/>
        <a:p>
          <a:r>
            <a:rPr lang="ru-RU" dirty="0"/>
            <a:t>Обучение работников и руководителей предприятий навыкам ведения ЗОЖ, самодиагностике физического, психологического состояния</a:t>
          </a:r>
        </a:p>
      </dgm:t>
    </dgm:pt>
    <dgm:pt modelId="{52EE6FE8-B7F9-4607-BAB3-843F84BD1630}" type="parTrans" cxnId="{26C945BB-309C-41AF-AFB1-872BE9C2B448}">
      <dgm:prSet/>
      <dgm:spPr/>
      <dgm:t>
        <a:bodyPr/>
        <a:lstStyle/>
        <a:p>
          <a:endParaRPr lang="ru-RU"/>
        </a:p>
      </dgm:t>
    </dgm:pt>
    <dgm:pt modelId="{31C09B85-CD21-4A29-BDED-57A5E4844B20}" type="sibTrans" cxnId="{26C945BB-309C-41AF-AFB1-872BE9C2B448}">
      <dgm:prSet/>
      <dgm:spPr/>
      <dgm:t>
        <a:bodyPr/>
        <a:lstStyle/>
        <a:p>
          <a:endParaRPr lang="ru-RU"/>
        </a:p>
      </dgm:t>
    </dgm:pt>
    <dgm:pt modelId="{2764319E-1E45-4BB2-B218-7E416713E3DD}">
      <dgm:prSet/>
      <dgm:spPr/>
      <dgm:t>
        <a:bodyPr/>
        <a:lstStyle/>
        <a:p>
          <a:r>
            <a:rPr lang="ru-RU"/>
            <a:t>Организация тестирования (анкетирования) на предмет профессионального выгорания и удовлетворенности работой в компании  </a:t>
          </a:r>
          <a:endParaRPr lang="ru-RU" dirty="0"/>
        </a:p>
      </dgm:t>
    </dgm:pt>
    <dgm:pt modelId="{47B19DDF-107A-46D6-8E43-26E1480F73E5}" type="parTrans" cxnId="{59F8104A-3F16-4DA9-BF22-DC9B37C3F1C3}">
      <dgm:prSet/>
      <dgm:spPr/>
      <dgm:t>
        <a:bodyPr/>
        <a:lstStyle/>
        <a:p>
          <a:endParaRPr lang="ru-RU"/>
        </a:p>
      </dgm:t>
    </dgm:pt>
    <dgm:pt modelId="{6993E036-BC6D-490A-918E-060E17164874}" type="sibTrans" cxnId="{59F8104A-3F16-4DA9-BF22-DC9B37C3F1C3}">
      <dgm:prSet/>
      <dgm:spPr/>
      <dgm:t>
        <a:bodyPr/>
        <a:lstStyle/>
        <a:p>
          <a:endParaRPr lang="ru-RU"/>
        </a:p>
      </dgm:t>
    </dgm:pt>
    <dgm:pt modelId="{0FB6A0D0-7C2D-4835-B779-67D152DA4D4D}">
      <dgm:prSet/>
      <dgm:spPr/>
      <dgm:t>
        <a:bodyPr/>
        <a:lstStyle/>
        <a:p>
          <a:r>
            <a:rPr lang="ru-RU"/>
            <a:t>Тимбилдинг, поддержка благоприятного психологического микроклимата в коллективе</a:t>
          </a:r>
          <a:endParaRPr lang="ru-RU" dirty="0"/>
        </a:p>
      </dgm:t>
    </dgm:pt>
    <dgm:pt modelId="{D722F120-55B5-48D9-955F-659EB5C8A24C}" type="parTrans" cxnId="{7C7D2032-06A7-4271-9E2A-C7C14231ED88}">
      <dgm:prSet/>
      <dgm:spPr/>
      <dgm:t>
        <a:bodyPr/>
        <a:lstStyle/>
        <a:p>
          <a:endParaRPr lang="ru-RU"/>
        </a:p>
      </dgm:t>
    </dgm:pt>
    <dgm:pt modelId="{F74F7BE0-7A33-4326-A74A-C27E0B1B8E76}" type="sibTrans" cxnId="{7C7D2032-06A7-4271-9E2A-C7C14231ED88}">
      <dgm:prSet/>
      <dgm:spPr/>
      <dgm:t>
        <a:bodyPr/>
        <a:lstStyle/>
        <a:p>
          <a:endParaRPr lang="ru-RU"/>
        </a:p>
      </dgm:t>
    </dgm:pt>
    <dgm:pt modelId="{47FC00D0-5CB3-438A-940D-6A7925C70D00}">
      <dgm:prSet/>
      <dgm:spPr/>
      <dgm:t>
        <a:bodyPr/>
        <a:lstStyle/>
        <a:p>
          <a:r>
            <a:rPr lang="ru-RU"/>
            <a:t>Создание активов и объединений по интересам</a:t>
          </a:r>
          <a:endParaRPr lang="ru-RU" dirty="0"/>
        </a:p>
      </dgm:t>
    </dgm:pt>
    <dgm:pt modelId="{C2CF0F3D-9B97-4D69-80CA-A30C0E754EFF}" type="parTrans" cxnId="{6F52220A-C8E4-4B4C-86F6-7544C5A58DAE}">
      <dgm:prSet/>
      <dgm:spPr/>
      <dgm:t>
        <a:bodyPr/>
        <a:lstStyle/>
        <a:p>
          <a:endParaRPr lang="ru-RU"/>
        </a:p>
      </dgm:t>
    </dgm:pt>
    <dgm:pt modelId="{76BCA1C4-4950-431B-95FD-5C11DD72D2B9}" type="sibTrans" cxnId="{6F52220A-C8E4-4B4C-86F6-7544C5A58DAE}">
      <dgm:prSet/>
      <dgm:spPr/>
      <dgm:t>
        <a:bodyPr/>
        <a:lstStyle/>
        <a:p>
          <a:endParaRPr lang="ru-RU"/>
        </a:p>
      </dgm:t>
    </dgm:pt>
    <dgm:pt modelId="{ED6C866E-BBA5-4583-ADD5-92EFDB5CE11F}">
      <dgm:prSet/>
      <dgm:spPr/>
      <dgm:t>
        <a:bodyPr/>
        <a:lstStyle/>
        <a:p>
          <a:r>
            <a:rPr lang="ru-RU"/>
            <a:t>Внедрение культуры здоровья в организации, как центральной части повседневной производственной и внепроизводственной деятельности работников</a:t>
          </a:r>
          <a:endParaRPr lang="ru-RU" dirty="0"/>
        </a:p>
      </dgm:t>
    </dgm:pt>
    <dgm:pt modelId="{7B59802F-D64B-4569-AC4C-0F661FCEB9B4}" type="parTrans" cxnId="{A66A9F5F-5544-40AA-95D9-96EEA9BDC8A1}">
      <dgm:prSet/>
      <dgm:spPr/>
      <dgm:t>
        <a:bodyPr/>
        <a:lstStyle/>
        <a:p>
          <a:endParaRPr lang="ru-RU"/>
        </a:p>
      </dgm:t>
    </dgm:pt>
    <dgm:pt modelId="{F1464881-D4EF-4768-9454-1B9A4B6D78C0}" type="sibTrans" cxnId="{A66A9F5F-5544-40AA-95D9-96EEA9BDC8A1}">
      <dgm:prSet/>
      <dgm:spPr/>
      <dgm:t>
        <a:bodyPr/>
        <a:lstStyle/>
        <a:p>
          <a:endParaRPr lang="ru-RU"/>
        </a:p>
      </dgm:t>
    </dgm:pt>
    <dgm:pt modelId="{1F0E4275-F3B0-4BB1-A87D-8EB10A4D0A14}" type="pres">
      <dgm:prSet presAssocID="{EC17CA4F-644D-4DA2-9A75-C9DE13AE80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546819D-258A-4CF0-9019-14D22E3A9DCB}" type="pres">
      <dgm:prSet presAssocID="{EC17CA4F-644D-4DA2-9A75-C9DE13AE803D}" presName="Name1" presStyleCnt="0"/>
      <dgm:spPr/>
    </dgm:pt>
    <dgm:pt modelId="{E7C717EC-5E30-4524-BF39-7D7B00DB6563}" type="pres">
      <dgm:prSet presAssocID="{EC17CA4F-644D-4DA2-9A75-C9DE13AE803D}" presName="cycle" presStyleCnt="0"/>
      <dgm:spPr/>
    </dgm:pt>
    <dgm:pt modelId="{463D023E-27C7-4FB4-998A-1A021A9F337D}" type="pres">
      <dgm:prSet presAssocID="{EC17CA4F-644D-4DA2-9A75-C9DE13AE803D}" presName="srcNode" presStyleLbl="node1" presStyleIdx="0" presStyleCnt="7"/>
      <dgm:spPr/>
    </dgm:pt>
    <dgm:pt modelId="{265C31E5-E485-4D3C-A513-6EA5F7538B09}" type="pres">
      <dgm:prSet presAssocID="{EC17CA4F-644D-4DA2-9A75-C9DE13AE803D}" presName="conn" presStyleLbl="parChTrans1D2" presStyleIdx="0" presStyleCnt="1"/>
      <dgm:spPr/>
      <dgm:t>
        <a:bodyPr/>
        <a:lstStyle/>
        <a:p>
          <a:endParaRPr lang="ru-RU"/>
        </a:p>
      </dgm:t>
    </dgm:pt>
    <dgm:pt modelId="{8B7C1B0A-972D-4165-836A-1404F0A23BA6}" type="pres">
      <dgm:prSet presAssocID="{EC17CA4F-644D-4DA2-9A75-C9DE13AE803D}" presName="extraNode" presStyleLbl="node1" presStyleIdx="0" presStyleCnt="7"/>
      <dgm:spPr/>
    </dgm:pt>
    <dgm:pt modelId="{DB6065D3-C7C0-4C4E-8B21-8E89C11DB3D9}" type="pres">
      <dgm:prSet presAssocID="{EC17CA4F-644D-4DA2-9A75-C9DE13AE803D}" presName="dstNode" presStyleLbl="node1" presStyleIdx="0" presStyleCnt="7"/>
      <dgm:spPr/>
    </dgm:pt>
    <dgm:pt modelId="{A7520244-09FF-4FF1-9B56-EB331615129C}" type="pres">
      <dgm:prSet presAssocID="{21F910BA-C38D-4982-9EFB-E9CB1360619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876C0-FF3E-4804-A16F-57A2E8B6C919}" type="pres">
      <dgm:prSet presAssocID="{21F910BA-C38D-4982-9EFB-E9CB13606191}" presName="accent_1" presStyleCnt="0"/>
      <dgm:spPr/>
    </dgm:pt>
    <dgm:pt modelId="{CAC6A0AC-20DE-45B0-A5AA-5B8595C6DB50}" type="pres">
      <dgm:prSet presAssocID="{21F910BA-C38D-4982-9EFB-E9CB13606191}" presName="accentRepeatNode" presStyleLbl="solidFgAcc1" presStyleIdx="0" presStyleCnt="7"/>
      <dgm:spPr/>
    </dgm:pt>
    <dgm:pt modelId="{97E3EE20-1B7F-49D1-881A-14E4C3FE4B10}" type="pres">
      <dgm:prSet presAssocID="{B2A02E55-D35A-4033-9C24-21083581176E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8E81F3-3F49-486E-A7B3-2BE3EFA815CF}" type="pres">
      <dgm:prSet presAssocID="{B2A02E55-D35A-4033-9C24-21083581176E}" presName="accent_2" presStyleCnt="0"/>
      <dgm:spPr/>
    </dgm:pt>
    <dgm:pt modelId="{0C88D00E-D6CD-4078-8B2E-0D2E3D5BD6A4}" type="pres">
      <dgm:prSet presAssocID="{B2A02E55-D35A-4033-9C24-21083581176E}" presName="accentRepeatNode" presStyleLbl="solidFgAcc1" presStyleIdx="1" presStyleCnt="7"/>
      <dgm:spPr/>
    </dgm:pt>
    <dgm:pt modelId="{E25DBED5-0382-44C8-ABB3-E303970C1FB0}" type="pres">
      <dgm:prSet presAssocID="{F62D24AB-D6D5-4381-A509-99A55515F2E0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5FC7A-924B-4897-A2B9-2110DE5912F5}" type="pres">
      <dgm:prSet presAssocID="{F62D24AB-D6D5-4381-A509-99A55515F2E0}" presName="accent_3" presStyleCnt="0"/>
      <dgm:spPr/>
    </dgm:pt>
    <dgm:pt modelId="{8F6FEA73-383E-4AFD-B107-ADB6AC2D326E}" type="pres">
      <dgm:prSet presAssocID="{F62D24AB-D6D5-4381-A509-99A55515F2E0}" presName="accentRepeatNode" presStyleLbl="solidFgAcc1" presStyleIdx="2" presStyleCnt="7"/>
      <dgm:spPr/>
    </dgm:pt>
    <dgm:pt modelId="{82E3D3DE-F1AA-452A-8E1E-BCD480626CE7}" type="pres">
      <dgm:prSet presAssocID="{2764319E-1E45-4BB2-B218-7E416713E3D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B223F-3D65-4BA4-B804-B4079C46A2ED}" type="pres">
      <dgm:prSet presAssocID="{2764319E-1E45-4BB2-B218-7E416713E3DD}" presName="accent_4" presStyleCnt="0"/>
      <dgm:spPr/>
    </dgm:pt>
    <dgm:pt modelId="{68F47169-EBF5-4CE4-88DE-190C72AEC41E}" type="pres">
      <dgm:prSet presAssocID="{2764319E-1E45-4BB2-B218-7E416713E3DD}" presName="accentRepeatNode" presStyleLbl="solidFgAcc1" presStyleIdx="3" presStyleCnt="7"/>
      <dgm:spPr/>
    </dgm:pt>
    <dgm:pt modelId="{2189F9B2-419C-4E3B-9BC1-BA983796FA45}" type="pres">
      <dgm:prSet presAssocID="{0FB6A0D0-7C2D-4835-B779-67D152DA4D4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4A902-E3E1-4D86-81DA-87E9725ED51B}" type="pres">
      <dgm:prSet presAssocID="{0FB6A0D0-7C2D-4835-B779-67D152DA4D4D}" presName="accent_5" presStyleCnt="0"/>
      <dgm:spPr/>
    </dgm:pt>
    <dgm:pt modelId="{C1D23194-5325-4341-9FDB-A2C67E61CD93}" type="pres">
      <dgm:prSet presAssocID="{0FB6A0D0-7C2D-4835-B779-67D152DA4D4D}" presName="accentRepeatNode" presStyleLbl="solidFgAcc1" presStyleIdx="4" presStyleCnt="7"/>
      <dgm:spPr/>
    </dgm:pt>
    <dgm:pt modelId="{5D68BC72-327B-4C7B-AB87-4C586B7849BF}" type="pres">
      <dgm:prSet presAssocID="{47FC00D0-5CB3-438A-940D-6A7925C70D0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53B5D0-284D-41C9-BE52-8A6C1199660E}" type="pres">
      <dgm:prSet presAssocID="{47FC00D0-5CB3-438A-940D-6A7925C70D00}" presName="accent_6" presStyleCnt="0"/>
      <dgm:spPr/>
    </dgm:pt>
    <dgm:pt modelId="{60C253B1-463E-482B-A321-F90E9C1B261D}" type="pres">
      <dgm:prSet presAssocID="{47FC00D0-5CB3-438A-940D-6A7925C70D00}" presName="accentRepeatNode" presStyleLbl="solidFgAcc1" presStyleIdx="5" presStyleCnt="7"/>
      <dgm:spPr/>
    </dgm:pt>
    <dgm:pt modelId="{CA0BAC21-443D-4417-9893-3371C07EBD76}" type="pres">
      <dgm:prSet presAssocID="{ED6C866E-BBA5-4583-ADD5-92EFDB5CE11F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C0ACD-676C-4F3E-A2C6-DEF3B2953611}" type="pres">
      <dgm:prSet presAssocID="{ED6C866E-BBA5-4583-ADD5-92EFDB5CE11F}" presName="accent_7" presStyleCnt="0"/>
      <dgm:spPr/>
    </dgm:pt>
    <dgm:pt modelId="{E77AA7DD-CE46-4C74-BE00-D5A2E357BD40}" type="pres">
      <dgm:prSet presAssocID="{ED6C866E-BBA5-4583-ADD5-92EFDB5CE11F}" presName="accentRepeatNode" presStyleLbl="solidFgAcc1" presStyleIdx="6" presStyleCnt="7"/>
      <dgm:spPr/>
    </dgm:pt>
  </dgm:ptLst>
  <dgm:cxnLst>
    <dgm:cxn modelId="{EB9FD721-9612-4C97-BB72-AC0A5DFC38BE}" type="presOf" srcId="{F62D24AB-D6D5-4381-A509-99A55515F2E0}" destId="{E25DBED5-0382-44C8-ABB3-E303970C1FB0}" srcOrd="0" destOrd="0" presId="urn:microsoft.com/office/officeart/2008/layout/VerticalCurvedList"/>
    <dgm:cxn modelId="{936CB104-E295-4EA6-9A35-302B08EEE468}" type="presOf" srcId="{962365EB-02D9-4871-826E-A6A0F181F47A}" destId="{265C31E5-E485-4D3C-A513-6EA5F7538B09}" srcOrd="0" destOrd="0" presId="urn:microsoft.com/office/officeart/2008/layout/VerticalCurvedList"/>
    <dgm:cxn modelId="{26BE1090-F8C9-4EDF-9C70-0486DA413AA7}" type="presOf" srcId="{ED6C866E-BBA5-4583-ADD5-92EFDB5CE11F}" destId="{CA0BAC21-443D-4417-9893-3371C07EBD76}" srcOrd="0" destOrd="0" presId="urn:microsoft.com/office/officeart/2008/layout/VerticalCurvedList"/>
    <dgm:cxn modelId="{59F8104A-3F16-4DA9-BF22-DC9B37C3F1C3}" srcId="{EC17CA4F-644D-4DA2-9A75-C9DE13AE803D}" destId="{2764319E-1E45-4BB2-B218-7E416713E3DD}" srcOrd="3" destOrd="0" parTransId="{47B19DDF-107A-46D6-8E43-26E1480F73E5}" sibTransId="{6993E036-BC6D-490A-918E-060E17164874}"/>
    <dgm:cxn modelId="{5767255D-85B8-4E61-8726-E39C1963A6FD}" type="presOf" srcId="{B2A02E55-D35A-4033-9C24-21083581176E}" destId="{97E3EE20-1B7F-49D1-881A-14E4C3FE4B10}" srcOrd="0" destOrd="0" presId="urn:microsoft.com/office/officeart/2008/layout/VerticalCurvedList"/>
    <dgm:cxn modelId="{9BE69F7A-CB41-4AC0-87D1-3BDE040FAB4A}" type="presOf" srcId="{2764319E-1E45-4BB2-B218-7E416713E3DD}" destId="{82E3D3DE-F1AA-452A-8E1E-BCD480626CE7}" srcOrd="0" destOrd="0" presId="urn:microsoft.com/office/officeart/2008/layout/VerticalCurvedList"/>
    <dgm:cxn modelId="{6F52220A-C8E4-4B4C-86F6-7544C5A58DAE}" srcId="{EC17CA4F-644D-4DA2-9A75-C9DE13AE803D}" destId="{47FC00D0-5CB3-438A-940D-6A7925C70D00}" srcOrd="5" destOrd="0" parTransId="{C2CF0F3D-9B97-4D69-80CA-A30C0E754EFF}" sibTransId="{76BCA1C4-4950-431B-95FD-5C11DD72D2B9}"/>
    <dgm:cxn modelId="{A66A9F5F-5544-40AA-95D9-96EEA9BDC8A1}" srcId="{EC17CA4F-644D-4DA2-9A75-C9DE13AE803D}" destId="{ED6C866E-BBA5-4583-ADD5-92EFDB5CE11F}" srcOrd="6" destOrd="0" parTransId="{7B59802F-D64B-4569-AC4C-0F661FCEB9B4}" sibTransId="{F1464881-D4EF-4768-9454-1B9A4B6D78C0}"/>
    <dgm:cxn modelId="{3C893879-776C-4F27-B07D-56D11DB59D00}" type="presOf" srcId="{21F910BA-C38D-4982-9EFB-E9CB13606191}" destId="{A7520244-09FF-4FF1-9B56-EB331615129C}" srcOrd="0" destOrd="0" presId="urn:microsoft.com/office/officeart/2008/layout/VerticalCurvedList"/>
    <dgm:cxn modelId="{0C2D73B4-CFEA-4D07-A91D-6E21B7C2E33C}" srcId="{EC17CA4F-644D-4DA2-9A75-C9DE13AE803D}" destId="{21F910BA-C38D-4982-9EFB-E9CB13606191}" srcOrd="0" destOrd="0" parTransId="{C4CDD4B9-9B12-45E0-B10C-EA24912AD6AA}" sibTransId="{962365EB-02D9-4871-826E-A6A0F181F47A}"/>
    <dgm:cxn modelId="{96B05259-58C3-462C-B58A-793732CFCB40}" type="presOf" srcId="{47FC00D0-5CB3-438A-940D-6A7925C70D00}" destId="{5D68BC72-327B-4C7B-AB87-4C586B7849BF}" srcOrd="0" destOrd="0" presId="urn:microsoft.com/office/officeart/2008/layout/VerticalCurvedList"/>
    <dgm:cxn modelId="{7C7D2032-06A7-4271-9E2A-C7C14231ED88}" srcId="{EC17CA4F-644D-4DA2-9A75-C9DE13AE803D}" destId="{0FB6A0D0-7C2D-4835-B779-67D152DA4D4D}" srcOrd="4" destOrd="0" parTransId="{D722F120-55B5-48D9-955F-659EB5C8A24C}" sibTransId="{F74F7BE0-7A33-4326-A74A-C27E0B1B8E76}"/>
    <dgm:cxn modelId="{5D9F2980-F805-409C-89F4-D80BEC5F6BA5}" type="presOf" srcId="{EC17CA4F-644D-4DA2-9A75-C9DE13AE803D}" destId="{1F0E4275-F3B0-4BB1-A87D-8EB10A4D0A14}" srcOrd="0" destOrd="0" presId="urn:microsoft.com/office/officeart/2008/layout/VerticalCurvedList"/>
    <dgm:cxn modelId="{D00D83C7-009D-47DE-A79D-7C6947637E52}" srcId="{EC17CA4F-644D-4DA2-9A75-C9DE13AE803D}" destId="{B2A02E55-D35A-4033-9C24-21083581176E}" srcOrd="1" destOrd="0" parTransId="{3B818013-03F8-44B3-A24E-4FA434170BE3}" sibTransId="{E23334F2-6D62-4474-BCFF-1C6F69426093}"/>
    <dgm:cxn modelId="{26C945BB-309C-41AF-AFB1-872BE9C2B448}" srcId="{EC17CA4F-644D-4DA2-9A75-C9DE13AE803D}" destId="{F62D24AB-D6D5-4381-A509-99A55515F2E0}" srcOrd="2" destOrd="0" parTransId="{52EE6FE8-B7F9-4607-BAB3-843F84BD1630}" sibTransId="{31C09B85-CD21-4A29-BDED-57A5E4844B20}"/>
    <dgm:cxn modelId="{3795E09A-FABA-4ADB-ACF1-B4E0B43DEFAD}" type="presOf" srcId="{0FB6A0D0-7C2D-4835-B779-67D152DA4D4D}" destId="{2189F9B2-419C-4E3B-9BC1-BA983796FA45}" srcOrd="0" destOrd="0" presId="urn:microsoft.com/office/officeart/2008/layout/VerticalCurvedList"/>
    <dgm:cxn modelId="{B18F1423-B61B-40F7-B389-D0A7AA57036A}" type="presParOf" srcId="{1F0E4275-F3B0-4BB1-A87D-8EB10A4D0A14}" destId="{8546819D-258A-4CF0-9019-14D22E3A9DCB}" srcOrd="0" destOrd="0" presId="urn:microsoft.com/office/officeart/2008/layout/VerticalCurvedList"/>
    <dgm:cxn modelId="{179662BB-7CA5-4ADD-ABFB-AE1D5D2FF502}" type="presParOf" srcId="{8546819D-258A-4CF0-9019-14D22E3A9DCB}" destId="{E7C717EC-5E30-4524-BF39-7D7B00DB6563}" srcOrd="0" destOrd="0" presId="urn:microsoft.com/office/officeart/2008/layout/VerticalCurvedList"/>
    <dgm:cxn modelId="{22FC71C5-7A91-45A1-9293-5B90F1F81A2B}" type="presParOf" srcId="{E7C717EC-5E30-4524-BF39-7D7B00DB6563}" destId="{463D023E-27C7-4FB4-998A-1A021A9F337D}" srcOrd="0" destOrd="0" presId="urn:microsoft.com/office/officeart/2008/layout/VerticalCurvedList"/>
    <dgm:cxn modelId="{C016F655-9FFD-4FB6-B71F-087C100C56D3}" type="presParOf" srcId="{E7C717EC-5E30-4524-BF39-7D7B00DB6563}" destId="{265C31E5-E485-4D3C-A513-6EA5F7538B09}" srcOrd="1" destOrd="0" presId="urn:microsoft.com/office/officeart/2008/layout/VerticalCurvedList"/>
    <dgm:cxn modelId="{170C8FF6-9165-407E-B2AA-F2B1C7AA773B}" type="presParOf" srcId="{E7C717EC-5E30-4524-BF39-7D7B00DB6563}" destId="{8B7C1B0A-972D-4165-836A-1404F0A23BA6}" srcOrd="2" destOrd="0" presId="urn:microsoft.com/office/officeart/2008/layout/VerticalCurvedList"/>
    <dgm:cxn modelId="{2D412702-448B-40A8-9FAB-8778E9EA0E98}" type="presParOf" srcId="{E7C717EC-5E30-4524-BF39-7D7B00DB6563}" destId="{DB6065D3-C7C0-4C4E-8B21-8E89C11DB3D9}" srcOrd="3" destOrd="0" presId="urn:microsoft.com/office/officeart/2008/layout/VerticalCurvedList"/>
    <dgm:cxn modelId="{D20F7AF6-10B9-4969-AF37-44BB364F42AB}" type="presParOf" srcId="{8546819D-258A-4CF0-9019-14D22E3A9DCB}" destId="{A7520244-09FF-4FF1-9B56-EB331615129C}" srcOrd="1" destOrd="0" presId="urn:microsoft.com/office/officeart/2008/layout/VerticalCurvedList"/>
    <dgm:cxn modelId="{27E58926-2D2B-47DE-ACCF-40E25A5CA2A7}" type="presParOf" srcId="{8546819D-258A-4CF0-9019-14D22E3A9DCB}" destId="{D47876C0-FF3E-4804-A16F-57A2E8B6C919}" srcOrd="2" destOrd="0" presId="urn:microsoft.com/office/officeart/2008/layout/VerticalCurvedList"/>
    <dgm:cxn modelId="{14523693-DFD1-45B2-8179-DBF40F468EBA}" type="presParOf" srcId="{D47876C0-FF3E-4804-A16F-57A2E8B6C919}" destId="{CAC6A0AC-20DE-45B0-A5AA-5B8595C6DB50}" srcOrd="0" destOrd="0" presId="urn:microsoft.com/office/officeart/2008/layout/VerticalCurvedList"/>
    <dgm:cxn modelId="{4C2FA0B4-D955-43FC-8138-D71CDF732C3A}" type="presParOf" srcId="{8546819D-258A-4CF0-9019-14D22E3A9DCB}" destId="{97E3EE20-1B7F-49D1-881A-14E4C3FE4B10}" srcOrd="3" destOrd="0" presId="urn:microsoft.com/office/officeart/2008/layout/VerticalCurvedList"/>
    <dgm:cxn modelId="{11938D2C-1632-492B-BE3F-5F9DBF7F853A}" type="presParOf" srcId="{8546819D-258A-4CF0-9019-14D22E3A9DCB}" destId="{EB8E81F3-3F49-486E-A7B3-2BE3EFA815CF}" srcOrd="4" destOrd="0" presId="urn:microsoft.com/office/officeart/2008/layout/VerticalCurvedList"/>
    <dgm:cxn modelId="{3DDAB98C-FC3B-4B3F-A5C2-9220A13087E9}" type="presParOf" srcId="{EB8E81F3-3F49-486E-A7B3-2BE3EFA815CF}" destId="{0C88D00E-D6CD-4078-8B2E-0D2E3D5BD6A4}" srcOrd="0" destOrd="0" presId="urn:microsoft.com/office/officeart/2008/layout/VerticalCurvedList"/>
    <dgm:cxn modelId="{E98E68F7-2907-4217-9799-1C86C7BACFA3}" type="presParOf" srcId="{8546819D-258A-4CF0-9019-14D22E3A9DCB}" destId="{E25DBED5-0382-44C8-ABB3-E303970C1FB0}" srcOrd="5" destOrd="0" presId="urn:microsoft.com/office/officeart/2008/layout/VerticalCurvedList"/>
    <dgm:cxn modelId="{65C7ED1F-A628-48C8-A9A2-D7D0578EA705}" type="presParOf" srcId="{8546819D-258A-4CF0-9019-14D22E3A9DCB}" destId="{0155FC7A-924B-4897-A2B9-2110DE5912F5}" srcOrd="6" destOrd="0" presId="urn:microsoft.com/office/officeart/2008/layout/VerticalCurvedList"/>
    <dgm:cxn modelId="{112E8CD6-2324-493C-9618-9A0B654590FA}" type="presParOf" srcId="{0155FC7A-924B-4897-A2B9-2110DE5912F5}" destId="{8F6FEA73-383E-4AFD-B107-ADB6AC2D326E}" srcOrd="0" destOrd="0" presId="urn:microsoft.com/office/officeart/2008/layout/VerticalCurvedList"/>
    <dgm:cxn modelId="{BBB8D398-4C43-4815-8C78-A106380A99E5}" type="presParOf" srcId="{8546819D-258A-4CF0-9019-14D22E3A9DCB}" destId="{82E3D3DE-F1AA-452A-8E1E-BCD480626CE7}" srcOrd="7" destOrd="0" presId="urn:microsoft.com/office/officeart/2008/layout/VerticalCurvedList"/>
    <dgm:cxn modelId="{E001C394-146A-4E31-ACE8-EFA8E0514CE3}" type="presParOf" srcId="{8546819D-258A-4CF0-9019-14D22E3A9DCB}" destId="{42FB223F-3D65-4BA4-B804-B4079C46A2ED}" srcOrd="8" destOrd="0" presId="urn:microsoft.com/office/officeart/2008/layout/VerticalCurvedList"/>
    <dgm:cxn modelId="{C6AF63FD-7892-4475-A6E0-F9DDDD6AEFC9}" type="presParOf" srcId="{42FB223F-3D65-4BA4-B804-B4079C46A2ED}" destId="{68F47169-EBF5-4CE4-88DE-190C72AEC41E}" srcOrd="0" destOrd="0" presId="urn:microsoft.com/office/officeart/2008/layout/VerticalCurvedList"/>
    <dgm:cxn modelId="{66528DA6-8BC9-4F02-AAC0-980223D239E1}" type="presParOf" srcId="{8546819D-258A-4CF0-9019-14D22E3A9DCB}" destId="{2189F9B2-419C-4E3B-9BC1-BA983796FA45}" srcOrd="9" destOrd="0" presId="urn:microsoft.com/office/officeart/2008/layout/VerticalCurvedList"/>
    <dgm:cxn modelId="{E38312AB-B6DC-469F-BA88-2C3F420BF449}" type="presParOf" srcId="{8546819D-258A-4CF0-9019-14D22E3A9DCB}" destId="{67A4A902-E3E1-4D86-81DA-87E9725ED51B}" srcOrd="10" destOrd="0" presId="urn:microsoft.com/office/officeart/2008/layout/VerticalCurvedList"/>
    <dgm:cxn modelId="{96DAB745-0D01-4E6F-8D39-A262167BB13F}" type="presParOf" srcId="{67A4A902-E3E1-4D86-81DA-87E9725ED51B}" destId="{C1D23194-5325-4341-9FDB-A2C67E61CD93}" srcOrd="0" destOrd="0" presId="urn:microsoft.com/office/officeart/2008/layout/VerticalCurvedList"/>
    <dgm:cxn modelId="{1913C666-0CDE-4050-9F01-E9F748C0AE6A}" type="presParOf" srcId="{8546819D-258A-4CF0-9019-14D22E3A9DCB}" destId="{5D68BC72-327B-4C7B-AB87-4C586B7849BF}" srcOrd="11" destOrd="0" presId="urn:microsoft.com/office/officeart/2008/layout/VerticalCurvedList"/>
    <dgm:cxn modelId="{38A28E1E-EC9A-4C40-B379-EDFDC09696B0}" type="presParOf" srcId="{8546819D-258A-4CF0-9019-14D22E3A9DCB}" destId="{B653B5D0-284D-41C9-BE52-8A6C1199660E}" srcOrd="12" destOrd="0" presId="urn:microsoft.com/office/officeart/2008/layout/VerticalCurvedList"/>
    <dgm:cxn modelId="{54020C3F-3158-4C47-AE3A-F917C9F8DC27}" type="presParOf" srcId="{B653B5D0-284D-41C9-BE52-8A6C1199660E}" destId="{60C253B1-463E-482B-A321-F90E9C1B261D}" srcOrd="0" destOrd="0" presId="urn:microsoft.com/office/officeart/2008/layout/VerticalCurvedList"/>
    <dgm:cxn modelId="{14F6C480-1B3A-420B-B6C7-BF081865F034}" type="presParOf" srcId="{8546819D-258A-4CF0-9019-14D22E3A9DCB}" destId="{CA0BAC21-443D-4417-9893-3371C07EBD76}" srcOrd="13" destOrd="0" presId="urn:microsoft.com/office/officeart/2008/layout/VerticalCurvedList"/>
    <dgm:cxn modelId="{52C5C0ED-5A83-440D-AFFE-970102EC49BF}" type="presParOf" srcId="{8546819D-258A-4CF0-9019-14D22E3A9DCB}" destId="{E35C0ACD-676C-4F3E-A2C6-DEF3B2953611}" srcOrd="14" destOrd="0" presId="urn:microsoft.com/office/officeart/2008/layout/VerticalCurvedList"/>
    <dgm:cxn modelId="{6E0A599D-D8E6-4EF6-8F2C-4FAE7CDFC46E}" type="presParOf" srcId="{E35C0ACD-676C-4F3E-A2C6-DEF3B2953611}" destId="{E77AA7DD-CE46-4C74-BE00-D5A2E357BD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C17CA4F-644D-4DA2-9A75-C9DE13AE803D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1F910BA-C38D-4982-9EFB-E9CB13606191}">
      <dgm:prSet/>
      <dgm:spPr/>
      <dgm:t>
        <a:bodyPr/>
        <a:lstStyle/>
        <a:p>
          <a:pPr rtl="0"/>
          <a:r>
            <a:rPr lang="ru-RU" dirty="0"/>
            <a:t>Профилактическое медицинское обслуживание:</a:t>
          </a:r>
        </a:p>
      </dgm:t>
    </dgm:pt>
    <dgm:pt modelId="{C4CDD4B9-9B12-45E0-B10C-EA24912AD6AA}" type="parTrans" cxnId="{0C2D73B4-CFEA-4D07-A91D-6E21B7C2E33C}">
      <dgm:prSet/>
      <dgm:spPr/>
      <dgm:t>
        <a:bodyPr/>
        <a:lstStyle/>
        <a:p>
          <a:endParaRPr lang="ru-RU"/>
        </a:p>
      </dgm:t>
    </dgm:pt>
    <dgm:pt modelId="{962365EB-02D9-4871-826E-A6A0F181F47A}" type="sibTrans" cxnId="{0C2D73B4-CFEA-4D07-A91D-6E21B7C2E33C}">
      <dgm:prSet/>
      <dgm:spPr/>
      <dgm:t>
        <a:bodyPr/>
        <a:lstStyle/>
        <a:p>
          <a:endParaRPr lang="ru-RU"/>
        </a:p>
      </dgm:t>
    </dgm:pt>
    <dgm:pt modelId="{1E84B68D-A556-4D89-BFE3-AC01B63EC1DF}">
      <dgm:prSet/>
      <dgm:spPr/>
      <dgm:t>
        <a:bodyPr/>
        <a:lstStyle/>
        <a:p>
          <a:r>
            <a:rPr lang="ru-RU" dirty="0"/>
            <a:t>Выявление и коррекция факторов риска неинфекционных заболеваний </a:t>
          </a:r>
        </a:p>
      </dgm:t>
    </dgm:pt>
    <dgm:pt modelId="{6BC7191F-E645-4CAD-B603-BF0E4CE9C8A4}" type="parTrans" cxnId="{7E7DB371-EFA5-462F-8BE3-C9C2AD60A9F0}">
      <dgm:prSet/>
      <dgm:spPr/>
      <dgm:t>
        <a:bodyPr/>
        <a:lstStyle/>
        <a:p>
          <a:endParaRPr lang="ru-RU"/>
        </a:p>
      </dgm:t>
    </dgm:pt>
    <dgm:pt modelId="{0AED483C-FC1F-445D-99C0-6B369164C49F}" type="sibTrans" cxnId="{7E7DB371-EFA5-462F-8BE3-C9C2AD60A9F0}">
      <dgm:prSet/>
      <dgm:spPr/>
      <dgm:t>
        <a:bodyPr/>
        <a:lstStyle/>
        <a:p>
          <a:endParaRPr lang="ru-RU"/>
        </a:p>
      </dgm:t>
    </dgm:pt>
    <dgm:pt modelId="{D79347BF-A167-4ADD-AD29-7625BB10C70C}">
      <dgm:prSet/>
      <dgm:spPr/>
      <dgm:t>
        <a:bodyPr/>
        <a:lstStyle/>
        <a:p>
          <a:r>
            <a:rPr lang="ru-RU" dirty="0"/>
            <a:t>Проведение профилактических медицинских осмотров: </a:t>
          </a:r>
        </a:p>
      </dgm:t>
    </dgm:pt>
    <dgm:pt modelId="{D81FA247-6CC1-414B-A651-58B5BD122DC5}" type="parTrans" cxnId="{4D52AA01-8F78-4495-92E5-0DAE551DCF43}">
      <dgm:prSet/>
      <dgm:spPr/>
      <dgm:t>
        <a:bodyPr/>
        <a:lstStyle/>
        <a:p>
          <a:endParaRPr lang="ru-RU"/>
        </a:p>
      </dgm:t>
    </dgm:pt>
    <dgm:pt modelId="{C325E566-CEE2-4D14-AEF2-E2F4E7D8559A}" type="sibTrans" cxnId="{4D52AA01-8F78-4495-92E5-0DAE551DCF43}">
      <dgm:prSet/>
      <dgm:spPr/>
      <dgm:t>
        <a:bodyPr/>
        <a:lstStyle/>
        <a:p>
          <a:endParaRPr lang="ru-RU"/>
        </a:p>
      </dgm:t>
    </dgm:pt>
    <dgm:pt modelId="{D9CA962C-A82F-476C-9467-389972686754}">
      <dgm:prSet/>
      <dgm:spPr/>
      <dgm:t>
        <a:bodyPr/>
        <a:lstStyle/>
        <a:p>
          <a:r>
            <a:rPr lang="ru-RU" dirty="0"/>
            <a:t>предварительных (при поступлении на работу),  обязательных периодических, </a:t>
          </a:r>
          <a:r>
            <a:rPr lang="ru-RU" dirty="0" err="1"/>
            <a:t>предсменных</a:t>
          </a:r>
          <a:r>
            <a:rPr lang="ru-RU" dirty="0"/>
            <a:t> (</a:t>
          </a:r>
          <a:r>
            <a:rPr lang="ru-RU" dirty="0" err="1"/>
            <a:t>предрейсовых</a:t>
          </a:r>
          <a:r>
            <a:rPr lang="ru-RU" dirty="0"/>
            <a:t>) и </a:t>
          </a:r>
          <a:r>
            <a:rPr lang="ru-RU" dirty="0" err="1"/>
            <a:t>послесменных</a:t>
          </a:r>
          <a:r>
            <a:rPr lang="ru-RU" dirty="0"/>
            <a:t> (</a:t>
          </a:r>
          <a:r>
            <a:rPr lang="ru-RU" dirty="0" err="1"/>
            <a:t>послерейсовых</a:t>
          </a:r>
          <a:r>
            <a:rPr lang="ru-RU" dirty="0"/>
            <a:t>) медицинских осмотров, диспансеризации и  профилактических осмотров в системе ОМС, комплексное обследование в центре здоровья</a:t>
          </a:r>
        </a:p>
      </dgm:t>
    </dgm:pt>
    <dgm:pt modelId="{C4375B14-06E6-49E6-9E6F-735200C0065A}" type="parTrans" cxnId="{756D17FF-9571-42DA-8BAD-74D4FF714891}">
      <dgm:prSet/>
      <dgm:spPr/>
      <dgm:t>
        <a:bodyPr/>
        <a:lstStyle/>
        <a:p>
          <a:endParaRPr lang="ru-RU"/>
        </a:p>
      </dgm:t>
    </dgm:pt>
    <dgm:pt modelId="{B05E1AFA-7435-423A-9D8C-D149D17062A9}" type="sibTrans" cxnId="{756D17FF-9571-42DA-8BAD-74D4FF714891}">
      <dgm:prSet/>
      <dgm:spPr/>
      <dgm:t>
        <a:bodyPr/>
        <a:lstStyle/>
        <a:p>
          <a:endParaRPr lang="ru-RU"/>
        </a:p>
      </dgm:t>
    </dgm:pt>
    <dgm:pt modelId="{89DDEE6A-3458-4ED7-BE5D-B7D62039E65B}">
      <dgm:prSet/>
      <dgm:spPr/>
      <dgm:t>
        <a:bodyPr/>
        <a:lstStyle/>
        <a:p>
          <a:r>
            <a:rPr lang="ru-RU" dirty="0"/>
            <a:t>Профилактическая вакцинация работников</a:t>
          </a:r>
        </a:p>
      </dgm:t>
    </dgm:pt>
    <dgm:pt modelId="{5105A28B-5343-4CC1-B4A9-BF72D70FDDEA}" type="parTrans" cxnId="{D077B0AA-AABF-413F-A9AC-D0C99D6DB3B6}">
      <dgm:prSet/>
      <dgm:spPr/>
      <dgm:t>
        <a:bodyPr/>
        <a:lstStyle/>
        <a:p>
          <a:endParaRPr lang="ru-RU"/>
        </a:p>
      </dgm:t>
    </dgm:pt>
    <dgm:pt modelId="{00679ACA-1675-489C-9D97-6B0E82390E95}" type="sibTrans" cxnId="{D077B0AA-AABF-413F-A9AC-D0C99D6DB3B6}">
      <dgm:prSet/>
      <dgm:spPr/>
      <dgm:t>
        <a:bodyPr/>
        <a:lstStyle/>
        <a:p>
          <a:endParaRPr lang="ru-RU"/>
        </a:p>
      </dgm:t>
    </dgm:pt>
    <dgm:pt modelId="{ECA5192E-7D2F-4D8F-A743-9EC672024663}">
      <dgm:prSet/>
      <dgm:spPr/>
      <dgm:t>
        <a:bodyPr/>
        <a:lstStyle/>
        <a:p>
          <a:r>
            <a:rPr lang="ru-RU" dirty="0"/>
            <a:t>Укрепление здоровья, формирование здоровой инфраструктуры, способствующей ведению ЗОЖ</a:t>
          </a:r>
        </a:p>
      </dgm:t>
    </dgm:pt>
    <dgm:pt modelId="{F8AF8D2A-5791-4AE2-A49D-D2F0DDF1B38A}" type="parTrans" cxnId="{89A28363-A4B7-4F15-8F72-04DA97C590CA}">
      <dgm:prSet/>
      <dgm:spPr/>
      <dgm:t>
        <a:bodyPr/>
        <a:lstStyle/>
        <a:p>
          <a:endParaRPr lang="ru-RU"/>
        </a:p>
      </dgm:t>
    </dgm:pt>
    <dgm:pt modelId="{ECA1AF40-FDB1-4082-B373-CED8B76D681D}" type="sibTrans" cxnId="{89A28363-A4B7-4F15-8F72-04DA97C590CA}">
      <dgm:prSet/>
      <dgm:spPr/>
      <dgm:t>
        <a:bodyPr/>
        <a:lstStyle/>
        <a:p>
          <a:endParaRPr lang="ru-RU"/>
        </a:p>
      </dgm:t>
    </dgm:pt>
    <dgm:pt modelId="{19BE0F60-9358-4348-9E0B-64AF22C6D1E6}">
      <dgm:prSet/>
      <dgm:spPr/>
      <dgm:t>
        <a:bodyPr/>
        <a:lstStyle/>
        <a:p>
          <a:r>
            <a:rPr lang="ru-RU" dirty="0"/>
            <a:t>Создание и предложение образцов двигательной активности, здорового питания, формирование корпоративной культуры, включая охрану своего здоровья</a:t>
          </a:r>
        </a:p>
      </dgm:t>
    </dgm:pt>
    <dgm:pt modelId="{003E7E74-5ED2-4B01-8830-505BC9EC5501}" type="parTrans" cxnId="{3097D52B-EBCF-4CE8-88F5-C3206D9322A6}">
      <dgm:prSet/>
      <dgm:spPr/>
      <dgm:t>
        <a:bodyPr/>
        <a:lstStyle/>
        <a:p>
          <a:endParaRPr lang="ru-RU"/>
        </a:p>
      </dgm:t>
    </dgm:pt>
    <dgm:pt modelId="{823AEF37-BA89-4B4B-B088-13E4D2B8884D}" type="sibTrans" cxnId="{3097D52B-EBCF-4CE8-88F5-C3206D9322A6}">
      <dgm:prSet/>
      <dgm:spPr/>
      <dgm:t>
        <a:bodyPr/>
        <a:lstStyle/>
        <a:p>
          <a:endParaRPr lang="ru-RU"/>
        </a:p>
      </dgm:t>
    </dgm:pt>
    <dgm:pt modelId="{24E8402A-CDD4-41D2-A43B-181827626ADC}">
      <dgm:prSet/>
      <dgm:spPr/>
      <dgm:t>
        <a:bodyPr/>
        <a:lstStyle/>
        <a:p>
          <a:r>
            <a:rPr lang="ru-RU" dirty="0"/>
            <a:t>Лечение, неотложная медицинская помощь, реабилитация и компенсация, где это необходимо, а также стратегии быстрого восстановления и возвращения в профессию</a:t>
          </a:r>
        </a:p>
      </dgm:t>
    </dgm:pt>
    <dgm:pt modelId="{A3826773-C412-4F28-B3EF-FF7DE6576FB1}" type="parTrans" cxnId="{60E4E43E-03DA-4092-8BAA-A04C6B7B7EB0}">
      <dgm:prSet/>
      <dgm:spPr/>
      <dgm:t>
        <a:bodyPr/>
        <a:lstStyle/>
        <a:p>
          <a:endParaRPr lang="ru-RU"/>
        </a:p>
      </dgm:t>
    </dgm:pt>
    <dgm:pt modelId="{2D27BC95-CB97-4FA8-84A8-03F4FBC4AF09}" type="sibTrans" cxnId="{60E4E43E-03DA-4092-8BAA-A04C6B7B7EB0}">
      <dgm:prSet/>
      <dgm:spPr/>
      <dgm:t>
        <a:bodyPr/>
        <a:lstStyle/>
        <a:p>
          <a:endParaRPr lang="ru-RU"/>
        </a:p>
      </dgm:t>
    </dgm:pt>
    <dgm:pt modelId="{39EA3F4E-AD16-4879-8E58-3F57F3F31C17}" type="pres">
      <dgm:prSet presAssocID="{EC17CA4F-644D-4DA2-9A75-C9DE13AE80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B1240C-7184-4771-B355-F7FE17AB28DC}" type="pres">
      <dgm:prSet presAssocID="{21F910BA-C38D-4982-9EFB-E9CB1360619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2AE84-0E16-453D-A7EC-923194EC7F98}" type="pres">
      <dgm:prSet presAssocID="{21F910BA-C38D-4982-9EFB-E9CB1360619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1A0FE6-8F91-4A29-AECD-725F36008832}" type="pres">
      <dgm:prSet presAssocID="{ECA5192E-7D2F-4D8F-A743-9EC67202466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4D3FA-03E9-4E44-8D76-8B6C8B79B563}" type="pres">
      <dgm:prSet presAssocID="{ECA5192E-7D2F-4D8F-A743-9EC67202466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2A2CD-E8D4-4623-88C0-3BD893542DB7}" type="pres">
      <dgm:prSet presAssocID="{24E8402A-CDD4-41D2-A43B-181827626AD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5E84D2-6458-487C-ACC7-E1F693797212}" type="presOf" srcId="{1E84B68D-A556-4D89-BFE3-AC01B63EC1DF}" destId="{C6A2AE84-0E16-453D-A7EC-923194EC7F98}" srcOrd="0" destOrd="0" presId="urn:microsoft.com/office/officeart/2005/8/layout/vList2"/>
    <dgm:cxn modelId="{D077B0AA-AABF-413F-A9AC-D0C99D6DB3B6}" srcId="{21F910BA-C38D-4982-9EFB-E9CB13606191}" destId="{89DDEE6A-3458-4ED7-BE5D-B7D62039E65B}" srcOrd="2" destOrd="0" parTransId="{5105A28B-5343-4CC1-B4A9-BF72D70FDDEA}" sibTransId="{00679ACA-1675-489C-9D97-6B0E82390E95}"/>
    <dgm:cxn modelId="{7389BB97-ADBE-4996-B598-2F5E225A8932}" type="presOf" srcId="{ECA5192E-7D2F-4D8F-A743-9EC672024663}" destId="{A51A0FE6-8F91-4A29-AECD-725F36008832}" srcOrd="0" destOrd="0" presId="urn:microsoft.com/office/officeart/2005/8/layout/vList2"/>
    <dgm:cxn modelId="{39F8D9A4-7935-48E8-8F96-A5270A664E6A}" type="presOf" srcId="{EC17CA4F-644D-4DA2-9A75-C9DE13AE803D}" destId="{39EA3F4E-AD16-4879-8E58-3F57F3F31C17}" srcOrd="0" destOrd="0" presId="urn:microsoft.com/office/officeart/2005/8/layout/vList2"/>
    <dgm:cxn modelId="{60E4E43E-03DA-4092-8BAA-A04C6B7B7EB0}" srcId="{EC17CA4F-644D-4DA2-9A75-C9DE13AE803D}" destId="{24E8402A-CDD4-41D2-A43B-181827626ADC}" srcOrd="2" destOrd="0" parTransId="{A3826773-C412-4F28-B3EF-FF7DE6576FB1}" sibTransId="{2D27BC95-CB97-4FA8-84A8-03F4FBC4AF09}"/>
    <dgm:cxn modelId="{3097D52B-EBCF-4CE8-88F5-C3206D9322A6}" srcId="{ECA5192E-7D2F-4D8F-A743-9EC672024663}" destId="{19BE0F60-9358-4348-9E0B-64AF22C6D1E6}" srcOrd="0" destOrd="0" parTransId="{003E7E74-5ED2-4B01-8830-505BC9EC5501}" sibTransId="{823AEF37-BA89-4B4B-B088-13E4D2B8884D}"/>
    <dgm:cxn modelId="{6E372562-6239-48C7-9F15-DB83576D8C32}" type="presOf" srcId="{D79347BF-A167-4ADD-AD29-7625BB10C70C}" destId="{C6A2AE84-0E16-453D-A7EC-923194EC7F98}" srcOrd="0" destOrd="1" presId="urn:microsoft.com/office/officeart/2005/8/layout/vList2"/>
    <dgm:cxn modelId="{756D17FF-9571-42DA-8BAD-74D4FF714891}" srcId="{D79347BF-A167-4ADD-AD29-7625BB10C70C}" destId="{D9CA962C-A82F-476C-9467-389972686754}" srcOrd="0" destOrd="0" parTransId="{C4375B14-06E6-49E6-9E6F-735200C0065A}" sibTransId="{B05E1AFA-7435-423A-9D8C-D149D17062A9}"/>
    <dgm:cxn modelId="{C0665DAB-60C5-4CCE-BEE3-DAE596B0256C}" type="presOf" srcId="{24E8402A-CDD4-41D2-A43B-181827626ADC}" destId="{89B2A2CD-E8D4-4623-88C0-3BD893542DB7}" srcOrd="0" destOrd="0" presId="urn:microsoft.com/office/officeart/2005/8/layout/vList2"/>
    <dgm:cxn modelId="{4D52AA01-8F78-4495-92E5-0DAE551DCF43}" srcId="{21F910BA-C38D-4982-9EFB-E9CB13606191}" destId="{D79347BF-A167-4ADD-AD29-7625BB10C70C}" srcOrd="1" destOrd="0" parTransId="{D81FA247-6CC1-414B-A651-58B5BD122DC5}" sibTransId="{C325E566-CEE2-4D14-AEF2-E2F4E7D8559A}"/>
    <dgm:cxn modelId="{7E7DB371-EFA5-462F-8BE3-C9C2AD60A9F0}" srcId="{21F910BA-C38D-4982-9EFB-E9CB13606191}" destId="{1E84B68D-A556-4D89-BFE3-AC01B63EC1DF}" srcOrd="0" destOrd="0" parTransId="{6BC7191F-E645-4CAD-B603-BF0E4CE9C8A4}" sibTransId="{0AED483C-FC1F-445D-99C0-6B369164C49F}"/>
    <dgm:cxn modelId="{D904D366-D4D1-40DD-9577-159F0F64E4A2}" type="presOf" srcId="{21F910BA-C38D-4982-9EFB-E9CB13606191}" destId="{62B1240C-7184-4771-B355-F7FE17AB28DC}" srcOrd="0" destOrd="0" presId="urn:microsoft.com/office/officeart/2005/8/layout/vList2"/>
    <dgm:cxn modelId="{9296CFEB-7FAE-4A96-A1A6-B241672703FB}" type="presOf" srcId="{D9CA962C-A82F-476C-9467-389972686754}" destId="{C6A2AE84-0E16-453D-A7EC-923194EC7F98}" srcOrd="0" destOrd="2" presId="urn:microsoft.com/office/officeart/2005/8/layout/vList2"/>
    <dgm:cxn modelId="{8552F157-0354-4814-8782-ED155DF3827A}" type="presOf" srcId="{19BE0F60-9358-4348-9E0B-64AF22C6D1E6}" destId="{6204D3FA-03E9-4E44-8D76-8B6C8B79B563}" srcOrd="0" destOrd="0" presId="urn:microsoft.com/office/officeart/2005/8/layout/vList2"/>
    <dgm:cxn modelId="{0C2D73B4-CFEA-4D07-A91D-6E21B7C2E33C}" srcId="{EC17CA4F-644D-4DA2-9A75-C9DE13AE803D}" destId="{21F910BA-C38D-4982-9EFB-E9CB13606191}" srcOrd="0" destOrd="0" parTransId="{C4CDD4B9-9B12-45E0-B10C-EA24912AD6AA}" sibTransId="{962365EB-02D9-4871-826E-A6A0F181F47A}"/>
    <dgm:cxn modelId="{89A28363-A4B7-4F15-8F72-04DA97C590CA}" srcId="{EC17CA4F-644D-4DA2-9A75-C9DE13AE803D}" destId="{ECA5192E-7D2F-4D8F-A743-9EC672024663}" srcOrd="1" destOrd="0" parTransId="{F8AF8D2A-5791-4AE2-A49D-D2F0DDF1B38A}" sibTransId="{ECA1AF40-FDB1-4082-B373-CED8B76D681D}"/>
    <dgm:cxn modelId="{E98F195A-A71B-4507-9F69-C9C7A0AB4DF7}" type="presOf" srcId="{89DDEE6A-3458-4ED7-BE5D-B7D62039E65B}" destId="{C6A2AE84-0E16-453D-A7EC-923194EC7F98}" srcOrd="0" destOrd="3" presId="urn:microsoft.com/office/officeart/2005/8/layout/vList2"/>
    <dgm:cxn modelId="{AB19FEC0-D9D7-4F7B-8249-21A07FE37FA8}" type="presParOf" srcId="{39EA3F4E-AD16-4879-8E58-3F57F3F31C17}" destId="{62B1240C-7184-4771-B355-F7FE17AB28DC}" srcOrd="0" destOrd="0" presId="urn:microsoft.com/office/officeart/2005/8/layout/vList2"/>
    <dgm:cxn modelId="{CB7D1DBB-BFED-4B1A-972E-49374215A878}" type="presParOf" srcId="{39EA3F4E-AD16-4879-8E58-3F57F3F31C17}" destId="{C6A2AE84-0E16-453D-A7EC-923194EC7F98}" srcOrd="1" destOrd="0" presId="urn:microsoft.com/office/officeart/2005/8/layout/vList2"/>
    <dgm:cxn modelId="{DADDB6C5-A888-4C87-AFF1-2CABD5F83E92}" type="presParOf" srcId="{39EA3F4E-AD16-4879-8E58-3F57F3F31C17}" destId="{A51A0FE6-8F91-4A29-AECD-725F36008832}" srcOrd="2" destOrd="0" presId="urn:microsoft.com/office/officeart/2005/8/layout/vList2"/>
    <dgm:cxn modelId="{BC59CBCC-52F0-41F1-B970-65D35E9E0079}" type="presParOf" srcId="{39EA3F4E-AD16-4879-8E58-3F57F3F31C17}" destId="{6204D3FA-03E9-4E44-8D76-8B6C8B79B563}" srcOrd="3" destOrd="0" presId="urn:microsoft.com/office/officeart/2005/8/layout/vList2"/>
    <dgm:cxn modelId="{8CA45A04-E061-465B-8DC2-59171CF75C0F}" type="presParOf" srcId="{39EA3F4E-AD16-4879-8E58-3F57F3F31C17}" destId="{89B2A2CD-E8D4-4623-88C0-3BD893542DB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C17CA4F-644D-4DA2-9A75-C9DE13AE803D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B3D9E4D-249B-4DE7-A724-8A516CA1B2FD}">
      <dgm:prSet custT="1"/>
      <dgm:spPr/>
      <dgm:t>
        <a:bodyPr/>
        <a:lstStyle/>
        <a:p>
          <a:r>
            <a:rPr lang="ru-RU" sz="1600" dirty="0"/>
            <a:t>Материальное и нематериальное поощрение работников, ведущих ЗОЖ, информирование и обучение</a:t>
          </a:r>
        </a:p>
      </dgm:t>
    </dgm:pt>
    <dgm:pt modelId="{3410076A-1965-4663-86CE-13AEF5C63AC9}" type="sibTrans" cxnId="{98AE39BB-B713-4274-ACC5-4248FE446F3E}">
      <dgm:prSet/>
      <dgm:spPr/>
      <dgm:t>
        <a:bodyPr/>
        <a:lstStyle/>
        <a:p>
          <a:endParaRPr lang="ru-RU"/>
        </a:p>
      </dgm:t>
    </dgm:pt>
    <dgm:pt modelId="{CC69E4B9-A09E-4F45-A800-9254479EEF07}" type="parTrans" cxnId="{98AE39BB-B713-4274-ACC5-4248FE446F3E}">
      <dgm:prSet/>
      <dgm:spPr/>
      <dgm:t>
        <a:bodyPr/>
        <a:lstStyle/>
        <a:p>
          <a:endParaRPr lang="ru-RU"/>
        </a:p>
      </dgm:t>
    </dgm:pt>
    <dgm:pt modelId="{21F910BA-C38D-4982-9EFB-E9CB13606191}">
      <dgm:prSet custT="1"/>
      <dgm:spPr/>
      <dgm:t>
        <a:bodyPr/>
        <a:lstStyle/>
        <a:p>
          <a:pPr rtl="0"/>
          <a:r>
            <a:rPr lang="ru-RU" sz="1600" dirty="0"/>
            <a:t>Организация и финансирование работодателями программ, направленных на сохранение и укрепление здоровья работников, а также членов их семей посредством стимулирования и поддержания поведения, снижающего риски здоровью, улучшающего качество жизни, повышающего работоспособность работников и приносящего выгоды самой организации</a:t>
          </a:r>
        </a:p>
      </dgm:t>
    </dgm:pt>
    <dgm:pt modelId="{962365EB-02D9-4871-826E-A6A0F181F47A}" type="sibTrans" cxnId="{0C2D73B4-CFEA-4D07-A91D-6E21B7C2E33C}">
      <dgm:prSet/>
      <dgm:spPr/>
      <dgm:t>
        <a:bodyPr/>
        <a:lstStyle/>
        <a:p>
          <a:endParaRPr lang="ru-RU"/>
        </a:p>
      </dgm:t>
    </dgm:pt>
    <dgm:pt modelId="{C4CDD4B9-9B12-45E0-B10C-EA24912AD6AA}" type="parTrans" cxnId="{0C2D73B4-CFEA-4D07-A91D-6E21B7C2E33C}">
      <dgm:prSet/>
      <dgm:spPr/>
      <dgm:t>
        <a:bodyPr/>
        <a:lstStyle/>
        <a:p>
          <a:endParaRPr lang="ru-RU"/>
        </a:p>
      </dgm:t>
    </dgm:pt>
    <dgm:pt modelId="{E6043249-ADB5-4173-B4DC-46B19B740DAD}">
      <dgm:prSet custT="1"/>
      <dgm:spPr/>
      <dgm:t>
        <a:bodyPr/>
        <a:lstStyle/>
        <a:p>
          <a:r>
            <a:rPr lang="ru-RU" sz="1600" dirty="0"/>
            <a:t>Реализация плана региональных тематических мероприятий по профилактике заболеваний и поддержке ЗОЖ</a:t>
          </a:r>
        </a:p>
      </dgm:t>
    </dgm:pt>
    <dgm:pt modelId="{498AECF8-BF40-4EBF-8039-9A466B5AE23C}" type="parTrans" cxnId="{FF205774-AB3E-46B7-BB06-D32DB737FAA6}">
      <dgm:prSet/>
      <dgm:spPr/>
      <dgm:t>
        <a:bodyPr/>
        <a:lstStyle/>
        <a:p>
          <a:endParaRPr lang="ru-RU"/>
        </a:p>
      </dgm:t>
    </dgm:pt>
    <dgm:pt modelId="{879C3101-9E94-4B2D-8EEA-7998F8DCA507}" type="sibTrans" cxnId="{FF205774-AB3E-46B7-BB06-D32DB737FAA6}">
      <dgm:prSet/>
      <dgm:spPr/>
      <dgm:t>
        <a:bodyPr/>
        <a:lstStyle/>
        <a:p>
          <a:endParaRPr lang="ru-RU"/>
        </a:p>
      </dgm:t>
    </dgm:pt>
    <dgm:pt modelId="{8CA2CE78-5EC4-4503-8121-6C550AABD3A0}">
      <dgm:prSet custT="1"/>
      <dgm:spPr/>
      <dgm:t>
        <a:bodyPr/>
        <a:lstStyle/>
        <a:p>
          <a:r>
            <a:rPr lang="ru-RU" sz="1400" dirty="0"/>
            <a:t>Разработан и реализуется Минздравом России</a:t>
          </a:r>
        </a:p>
      </dgm:t>
    </dgm:pt>
    <dgm:pt modelId="{D701FEA1-CB47-4129-AB93-527089C6A3A2}" type="parTrans" cxnId="{C85EF248-347E-4974-99F6-D82451C1D7D6}">
      <dgm:prSet/>
      <dgm:spPr/>
      <dgm:t>
        <a:bodyPr/>
        <a:lstStyle/>
        <a:p>
          <a:endParaRPr lang="ru-RU"/>
        </a:p>
      </dgm:t>
    </dgm:pt>
    <dgm:pt modelId="{C05E80CA-7246-4366-9F95-E3AC8543ABBC}" type="sibTrans" cxnId="{C85EF248-347E-4974-99F6-D82451C1D7D6}">
      <dgm:prSet/>
      <dgm:spPr/>
      <dgm:t>
        <a:bodyPr/>
        <a:lstStyle/>
        <a:p>
          <a:endParaRPr lang="ru-RU"/>
        </a:p>
      </dgm:t>
    </dgm:pt>
    <dgm:pt modelId="{D6E085DB-D2F3-44DD-9618-58C8D538BA91}">
      <dgm:prSet custT="1"/>
      <dgm:spPr/>
      <dgm:t>
        <a:bodyPr/>
        <a:lstStyle/>
        <a:p>
          <a:r>
            <a:rPr lang="ru-RU" sz="1400" dirty="0"/>
            <a:t>Цель: вся страна говорит в течение недели об одном и том же</a:t>
          </a:r>
        </a:p>
      </dgm:t>
    </dgm:pt>
    <dgm:pt modelId="{5A432BAA-87C4-4EF5-9D0D-EF31A285AB4A}" type="parTrans" cxnId="{F3350DEB-6638-4A14-A2D1-AF7DCE23F976}">
      <dgm:prSet/>
      <dgm:spPr/>
      <dgm:t>
        <a:bodyPr/>
        <a:lstStyle/>
        <a:p>
          <a:endParaRPr lang="ru-RU"/>
        </a:p>
      </dgm:t>
    </dgm:pt>
    <dgm:pt modelId="{1DD96712-DA90-4C78-9795-EAFC98A6CB7F}" type="sibTrans" cxnId="{F3350DEB-6638-4A14-A2D1-AF7DCE23F976}">
      <dgm:prSet/>
      <dgm:spPr/>
      <dgm:t>
        <a:bodyPr/>
        <a:lstStyle/>
        <a:p>
          <a:endParaRPr lang="ru-RU"/>
        </a:p>
      </dgm:t>
    </dgm:pt>
    <dgm:pt modelId="{EBEAC95D-A159-4F4D-8C32-398AD115847C}">
      <dgm:prSet custT="1"/>
      <dgm:spPr/>
      <dgm:t>
        <a:bodyPr/>
        <a:lstStyle/>
        <a:p>
          <a:r>
            <a:rPr lang="ru-RU" sz="1400" dirty="0"/>
            <a:t>Ключевой момент: привлечение СМИ, в том числе корпоративных</a:t>
          </a:r>
        </a:p>
      </dgm:t>
    </dgm:pt>
    <dgm:pt modelId="{66466FBA-947A-4C3E-BB6B-94705B5211F9}" type="parTrans" cxnId="{1E281782-695D-42F3-85E3-0D6A41B52177}">
      <dgm:prSet/>
      <dgm:spPr/>
      <dgm:t>
        <a:bodyPr/>
        <a:lstStyle/>
        <a:p>
          <a:endParaRPr lang="ru-RU"/>
        </a:p>
      </dgm:t>
    </dgm:pt>
    <dgm:pt modelId="{E32C520A-9DDA-43C1-950E-491DCB61E43F}" type="sibTrans" cxnId="{1E281782-695D-42F3-85E3-0D6A41B52177}">
      <dgm:prSet/>
      <dgm:spPr/>
      <dgm:t>
        <a:bodyPr/>
        <a:lstStyle/>
        <a:p>
          <a:endParaRPr lang="ru-RU"/>
        </a:p>
      </dgm:t>
    </dgm:pt>
    <dgm:pt modelId="{87E1528A-5A25-49FE-A3AA-A6CB4C9730D0}">
      <dgm:prSet custT="1"/>
      <dgm:spPr/>
      <dgm:t>
        <a:bodyPr/>
        <a:lstStyle/>
        <a:p>
          <a:r>
            <a:rPr lang="ru-RU" sz="1400" dirty="0"/>
            <a:t>Реализация плана подразумевает: </a:t>
          </a:r>
          <a:br>
            <a:rPr lang="ru-RU" sz="1400" dirty="0"/>
          </a:br>
          <a:r>
            <a:rPr lang="ru-RU" sz="1400" dirty="0"/>
            <a:t>организационно-методические мероприятия, мероприятия для </a:t>
          </a:r>
          <a:br>
            <a:rPr lang="ru-RU" sz="1400" dirty="0"/>
          </a:br>
          <a:r>
            <a:rPr lang="ru-RU" sz="1400" dirty="0"/>
            <a:t>пациентов </a:t>
          </a:r>
          <a:br>
            <a:rPr lang="ru-RU" sz="1400" dirty="0"/>
          </a:br>
          <a:r>
            <a:rPr lang="ru-RU" sz="1400" dirty="0"/>
            <a:t>и их родственников, мероприятия для КОРПОРАТИВНОГО СЕКТОРА, </a:t>
          </a:r>
          <a:br>
            <a:rPr lang="ru-RU" sz="1400" dirty="0"/>
          </a:br>
          <a:r>
            <a:rPr lang="ru-RU" sz="1400" dirty="0"/>
            <a:t>межведомственные мероприятия, выступления специалистов, публикация позитивных новостей и постов по теме недели</a:t>
          </a:r>
        </a:p>
      </dgm:t>
    </dgm:pt>
    <dgm:pt modelId="{4C23F026-8690-4A9E-961B-710571B7843A}" type="parTrans" cxnId="{DD3D8B17-BD5D-4500-8C10-37DD61EEE753}">
      <dgm:prSet/>
      <dgm:spPr/>
      <dgm:t>
        <a:bodyPr/>
        <a:lstStyle/>
        <a:p>
          <a:endParaRPr lang="ru-RU"/>
        </a:p>
      </dgm:t>
    </dgm:pt>
    <dgm:pt modelId="{35C4F6F6-705E-4B34-83EE-E67D64AA9B1B}" type="sibTrans" cxnId="{DD3D8B17-BD5D-4500-8C10-37DD61EEE753}">
      <dgm:prSet/>
      <dgm:spPr/>
      <dgm:t>
        <a:bodyPr/>
        <a:lstStyle/>
        <a:p>
          <a:endParaRPr lang="ru-RU"/>
        </a:p>
      </dgm:t>
    </dgm:pt>
    <dgm:pt modelId="{69EA70A7-308C-4D4A-9215-72D96BA30FCF}" type="pres">
      <dgm:prSet presAssocID="{EC17CA4F-644D-4DA2-9A75-C9DE13AE80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B1BFCE-0481-4B58-9D48-21CD88E72E87}" type="pres">
      <dgm:prSet presAssocID="{21F910BA-C38D-4982-9EFB-E9CB13606191}" presName="parentText" presStyleLbl="node1" presStyleIdx="0" presStyleCnt="3" custScaleY="1040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8120E-452F-4F19-8ACC-295E30E79CF9}" type="pres">
      <dgm:prSet presAssocID="{962365EB-02D9-4871-826E-A6A0F181F47A}" presName="spacer" presStyleCnt="0"/>
      <dgm:spPr/>
    </dgm:pt>
    <dgm:pt modelId="{504F5626-5C64-45F4-A1CE-20B4F7EBD86D}" type="pres">
      <dgm:prSet presAssocID="{5B3D9E4D-249B-4DE7-A724-8A516CA1B2FD}" presName="parentText" presStyleLbl="node1" presStyleIdx="1" presStyleCnt="3" custScaleY="46845" custLinFactNeighborY="137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10EED-992E-4746-B584-2BE391D162F9}" type="pres">
      <dgm:prSet presAssocID="{3410076A-1965-4663-86CE-13AEF5C63AC9}" presName="spacer" presStyleCnt="0"/>
      <dgm:spPr/>
    </dgm:pt>
    <dgm:pt modelId="{1D20E7B2-2C84-40A6-B159-8FB2F69010F2}" type="pres">
      <dgm:prSet presAssocID="{E6043249-ADB5-4173-B4DC-46B19B740DAD}" presName="parentText" presStyleLbl="node1" presStyleIdx="2" presStyleCnt="3" custScaleY="397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F37B5-E02B-4430-8038-4B07782E4F0A}" type="pres">
      <dgm:prSet presAssocID="{E6043249-ADB5-4173-B4DC-46B19B740DA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ADB77E-2B05-48CB-9A2C-38DD1F18784B}" type="presOf" srcId="{8CA2CE78-5EC4-4503-8121-6C550AABD3A0}" destId="{696F37B5-E02B-4430-8038-4B07782E4F0A}" srcOrd="0" destOrd="0" presId="urn:microsoft.com/office/officeart/2005/8/layout/vList2"/>
    <dgm:cxn modelId="{1E281782-695D-42F3-85E3-0D6A41B52177}" srcId="{E6043249-ADB5-4173-B4DC-46B19B740DAD}" destId="{EBEAC95D-A159-4F4D-8C32-398AD115847C}" srcOrd="2" destOrd="0" parTransId="{66466FBA-947A-4C3E-BB6B-94705B5211F9}" sibTransId="{E32C520A-9DDA-43C1-950E-491DCB61E43F}"/>
    <dgm:cxn modelId="{EDE57840-208F-4103-A8FD-F3DA0BD2C7CA}" type="presOf" srcId="{5B3D9E4D-249B-4DE7-A724-8A516CA1B2FD}" destId="{504F5626-5C64-45F4-A1CE-20B4F7EBD86D}" srcOrd="0" destOrd="0" presId="urn:microsoft.com/office/officeart/2005/8/layout/vList2"/>
    <dgm:cxn modelId="{FF205774-AB3E-46B7-BB06-D32DB737FAA6}" srcId="{EC17CA4F-644D-4DA2-9A75-C9DE13AE803D}" destId="{E6043249-ADB5-4173-B4DC-46B19B740DAD}" srcOrd="2" destOrd="0" parTransId="{498AECF8-BF40-4EBF-8039-9A466B5AE23C}" sibTransId="{879C3101-9E94-4B2D-8EEA-7998F8DCA507}"/>
    <dgm:cxn modelId="{17E12796-FD50-4661-89DD-0B2D3E7FD2C6}" type="presOf" srcId="{EC17CA4F-644D-4DA2-9A75-C9DE13AE803D}" destId="{69EA70A7-308C-4D4A-9215-72D96BA30FCF}" srcOrd="0" destOrd="0" presId="urn:microsoft.com/office/officeart/2005/8/layout/vList2"/>
    <dgm:cxn modelId="{C294A5EA-E70A-485C-8B35-A46233905E40}" type="presOf" srcId="{E6043249-ADB5-4173-B4DC-46B19B740DAD}" destId="{1D20E7B2-2C84-40A6-B159-8FB2F69010F2}" srcOrd="0" destOrd="0" presId="urn:microsoft.com/office/officeart/2005/8/layout/vList2"/>
    <dgm:cxn modelId="{18F24472-8BB5-4A23-A712-7062918BC501}" type="presOf" srcId="{21F910BA-C38D-4982-9EFB-E9CB13606191}" destId="{6AB1BFCE-0481-4B58-9D48-21CD88E72E87}" srcOrd="0" destOrd="0" presId="urn:microsoft.com/office/officeart/2005/8/layout/vList2"/>
    <dgm:cxn modelId="{F3350DEB-6638-4A14-A2D1-AF7DCE23F976}" srcId="{E6043249-ADB5-4173-B4DC-46B19B740DAD}" destId="{D6E085DB-D2F3-44DD-9618-58C8D538BA91}" srcOrd="1" destOrd="0" parTransId="{5A432BAA-87C4-4EF5-9D0D-EF31A285AB4A}" sibTransId="{1DD96712-DA90-4C78-9795-EAFC98A6CB7F}"/>
    <dgm:cxn modelId="{98AE39BB-B713-4274-ACC5-4248FE446F3E}" srcId="{EC17CA4F-644D-4DA2-9A75-C9DE13AE803D}" destId="{5B3D9E4D-249B-4DE7-A724-8A516CA1B2FD}" srcOrd="1" destOrd="0" parTransId="{CC69E4B9-A09E-4F45-A800-9254479EEF07}" sibTransId="{3410076A-1965-4663-86CE-13AEF5C63AC9}"/>
    <dgm:cxn modelId="{1BE43E8F-AA49-44FB-9CB9-766F8F85418E}" type="presOf" srcId="{87E1528A-5A25-49FE-A3AA-A6CB4C9730D0}" destId="{696F37B5-E02B-4430-8038-4B07782E4F0A}" srcOrd="0" destOrd="3" presId="urn:microsoft.com/office/officeart/2005/8/layout/vList2"/>
    <dgm:cxn modelId="{1EB186D6-E2D2-4543-8888-6C8690B4DA57}" type="presOf" srcId="{D6E085DB-D2F3-44DD-9618-58C8D538BA91}" destId="{696F37B5-E02B-4430-8038-4B07782E4F0A}" srcOrd="0" destOrd="1" presId="urn:microsoft.com/office/officeart/2005/8/layout/vList2"/>
    <dgm:cxn modelId="{DD3D8B17-BD5D-4500-8C10-37DD61EEE753}" srcId="{E6043249-ADB5-4173-B4DC-46B19B740DAD}" destId="{87E1528A-5A25-49FE-A3AA-A6CB4C9730D0}" srcOrd="3" destOrd="0" parTransId="{4C23F026-8690-4A9E-961B-710571B7843A}" sibTransId="{35C4F6F6-705E-4B34-83EE-E67D64AA9B1B}"/>
    <dgm:cxn modelId="{68DF62D1-7D06-44F2-914A-EF382BCC6752}" type="presOf" srcId="{EBEAC95D-A159-4F4D-8C32-398AD115847C}" destId="{696F37B5-E02B-4430-8038-4B07782E4F0A}" srcOrd="0" destOrd="2" presId="urn:microsoft.com/office/officeart/2005/8/layout/vList2"/>
    <dgm:cxn modelId="{0C2D73B4-CFEA-4D07-A91D-6E21B7C2E33C}" srcId="{EC17CA4F-644D-4DA2-9A75-C9DE13AE803D}" destId="{21F910BA-C38D-4982-9EFB-E9CB13606191}" srcOrd="0" destOrd="0" parTransId="{C4CDD4B9-9B12-45E0-B10C-EA24912AD6AA}" sibTransId="{962365EB-02D9-4871-826E-A6A0F181F47A}"/>
    <dgm:cxn modelId="{C85EF248-347E-4974-99F6-D82451C1D7D6}" srcId="{E6043249-ADB5-4173-B4DC-46B19B740DAD}" destId="{8CA2CE78-5EC4-4503-8121-6C550AABD3A0}" srcOrd="0" destOrd="0" parTransId="{D701FEA1-CB47-4129-AB93-527089C6A3A2}" sibTransId="{C05E80CA-7246-4366-9F95-E3AC8543ABBC}"/>
    <dgm:cxn modelId="{B522D3C4-B892-4551-AE0C-F371580E1106}" type="presParOf" srcId="{69EA70A7-308C-4D4A-9215-72D96BA30FCF}" destId="{6AB1BFCE-0481-4B58-9D48-21CD88E72E87}" srcOrd="0" destOrd="0" presId="urn:microsoft.com/office/officeart/2005/8/layout/vList2"/>
    <dgm:cxn modelId="{CD5C7E97-7165-4140-9E56-13F44CD2AF78}" type="presParOf" srcId="{69EA70A7-308C-4D4A-9215-72D96BA30FCF}" destId="{9168120E-452F-4F19-8ACC-295E30E79CF9}" srcOrd="1" destOrd="0" presId="urn:microsoft.com/office/officeart/2005/8/layout/vList2"/>
    <dgm:cxn modelId="{B1CBCC87-E5B5-4051-ACCC-FE9C408D0526}" type="presParOf" srcId="{69EA70A7-308C-4D4A-9215-72D96BA30FCF}" destId="{504F5626-5C64-45F4-A1CE-20B4F7EBD86D}" srcOrd="2" destOrd="0" presId="urn:microsoft.com/office/officeart/2005/8/layout/vList2"/>
    <dgm:cxn modelId="{80594291-D6E2-4DF0-A17B-36CBE00EB2E6}" type="presParOf" srcId="{69EA70A7-308C-4D4A-9215-72D96BA30FCF}" destId="{76A10EED-992E-4746-B584-2BE391D162F9}" srcOrd="3" destOrd="0" presId="urn:microsoft.com/office/officeart/2005/8/layout/vList2"/>
    <dgm:cxn modelId="{BDB71BB6-E9B2-49D9-BF9A-12B6D7286189}" type="presParOf" srcId="{69EA70A7-308C-4D4A-9215-72D96BA30FCF}" destId="{1D20E7B2-2C84-40A6-B159-8FB2F69010F2}" srcOrd="4" destOrd="0" presId="urn:microsoft.com/office/officeart/2005/8/layout/vList2"/>
    <dgm:cxn modelId="{3A348202-A2FC-46DC-AA62-AA5E94531488}" type="presParOf" srcId="{69EA70A7-308C-4D4A-9215-72D96BA30FCF}" destId="{696F37B5-E02B-4430-8038-4B07782E4F0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0.42231</cdr:x>
      <cdr:y>0.71809</cdr:y>
    </cdr:from>
    <cdr:to>
      <cdr:x>0.47034</cdr:x>
      <cdr:y>0.75089</cdr:y>
    </cdr:to>
    <cdr:sp macro="" textlink="">
      <cdr:nvSpPr>
        <cdr:cNvPr id="2" name="Равнобедренный треугольник 1">
          <a:extLst xmlns:a="http://schemas.openxmlformats.org/drawingml/2006/main">
            <a:ext uri="{FF2B5EF4-FFF2-40B4-BE49-F238E27FC236}">
              <a16:creationId xmlns:a16="http://schemas.microsoft.com/office/drawing/2014/main" xmlns="" id="{CFD160EE-13F7-4BA6-A113-4EE98C53C20F}"/>
            </a:ext>
          </a:extLst>
        </cdr:cNvPr>
        <cdr:cNvSpPr/>
      </cdr:nvSpPr>
      <cdr:spPr>
        <a:xfrm xmlns:a="http://schemas.openxmlformats.org/drawingml/2006/main" rot="11533516">
          <a:off x="2629018" y="2661617"/>
          <a:ext cx="298999" cy="121574"/>
        </a:xfrm>
        <a:prstGeom xmlns:a="http://schemas.openxmlformats.org/drawingml/2006/main" prst="triangle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0.69352</cdr:x>
      <cdr:y>0.50233</cdr:y>
    </cdr:from>
    <cdr:to>
      <cdr:x>0.97869</cdr:x>
      <cdr:y>0.75559</cdr:y>
    </cdr:to>
    <cdr:sp macro="" textlink="">
      <cdr:nvSpPr>
        <cdr:cNvPr id="3" name="TextBox 7">
          <a:extLst xmlns:a="http://schemas.openxmlformats.org/drawingml/2006/main">
            <a:ext uri="{FF2B5EF4-FFF2-40B4-BE49-F238E27FC236}">
              <a16:creationId xmlns:a16="http://schemas.microsoft.com/office/drawing/2014/main" xmlns="" id="{75563DCC-649C-448A-BEB6-7F05803F6192}"/>
            </a:ext>
          </a:extLst>
        </cdr:cNvPr>
        <cdr:cNvSpPr txBox="1"/>
      </cdr:nvSpPr>
      <cdr:spPr>
        <a:xfrm xmlns:a="http://schemas.openxmlformats.org/drawingml/2006/main">
          <a:off x="4317364" y="1861906"/>
          <a:ext cx="1775242" cy="93871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285750" indent="-285750">
            <a:buFont typeface="Arial" panose="020B0604020202020204" pitchFamily="34" charset="0"/>
            <a:buChar char="•"/>
          </a:pPr>
          <a:r>
            <a:rPr lang="ru-RU" sz="1100" b="1" dirty="0">
              <a:solidFill>
                <a:srgbClr val="F05B00"/>
              </a:solidFill>
              <a:latin typeface="+mn-lt"/>
            </a:rPr>
            <a:t>18,0% ЗНО трахеи, бронхов, легких</a:t>
          </a:r>
        </a:p>
        <a:p xmlns:a="http://schemas.openxmlformats.org/drawingml/2006/main">
          <a:pPr marL="285750" indent="-285750">
            <a:buFont typeface="Arial" panose="020B0604020202020204" pitchFamily="34" charset="0"/>
            <a:buChar char="•"/>
          </a:pPr>
          <a:r>
            <a:rPr lang="ru-RU" sz="1100" b="1" dirty="0">
              <a:solidFill>
                <a:srgbClr val="F05B00"/>
              </a:solidFill>
              <a:latin typeface="+mn-lt"/>
            </a:rPr>
            <a:t>8,8% ЗНО желудка</a:t>
          </a:r>
        </a:p>
        <a:p xmlns:a="http://schemas.openxmlformats.org/drawingml/2006/main">
          <a:pPr marL="285750" indent="-285750">
            <a:buFont typeface="Arial" panose="020B0604020202020204" pitchFamily="34" charset="0"/>
            <a:buChar char="•"/>
          </a:pPr>
          <a:r>
            <a:rPr lang="ru-RU" sz="1100" b="1" dirty="0">
              <a:solidFill>
                <a:srgbClr val="F05B00"/>
              </a:solidFill>
              <a:latin typeface="+mn-lt"/>
            </a:rPr>
            <a:t>8,7% ЗНО ободочной кишки</a:t>
          </a:r>
        </a:p>
      </cdr:txBody>
    </cdr:sp>
  </cdr:relSizeAnchor>
  <cdr:relSizeAnchor xmlns:cdr="http://schemas.openxmlformats.org/drawingml/2006/chartDrawing">
    <cdr:from>
      <cdr:x>0.66706</cdr:x>
      <cdr:y>0.60281</cdr:y>
    </cdr:from>
    <cdr:to>
      <cdr:x>0.7151</cdr:x>
      <cdr:y>0.63561</cdr:y>
    </cdr:to>
    <cdr:sp macro="" textlink="">
      <cdr:nvSpPr>
        <cdr:cNvPr id="4" name="Равнобедренный треугольник 3">
          <a:extLst xmlns:a="http://schemas.openxmlformats.org/drawingml/2006/main">
            <a:ext uri="{FF2B5EF4-FFF2-40B4-BE49-F238E27FC236}">
              <a16:creationId xmlns:a16="http://schemas.microsoft.com/office/drawing/2014/main" xmlns="" id="{CFD160EE-13F7-4BA6-A113-4EE98C53C20F}"/>
            </a:ext>
          </a:extLst>
        </cdr:cNvPr>
        <cdr:cNvSpPr/>
      </cdr:nvSpPr>
      <cdr:spPr>
        <a:xfrm xmlns:a="http://schemas.openxmlformats.org/drawingml/2006/main" rot="8325089">
          <a:off x="4152637" y="2234348"/>
          <a:ext cx="299062" cy="121574"/>
        </a:xfrm>
        <a:prstGeom xmlns:a="http://schemas.openxmlformats.org/drawingml/2006/main" prst="triangle">
          <a:avLst/>
        </a:prstGeom>
        <a:solidFill xmlns:a="http://schemas.openxmlformats.org/drawingml/2006/main">
          <a:srgbClr val="F05B00"/>
        </a:solidFill>
        <a:ln xmlns:a="http://schemas.openxmlformats.org/drawingml/2006/main">
          <a:solidFill>
            <a:srgbClr val="F05B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rgbClr val="F05B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863BCB10-2350-46B0-8D84-DBCBB4AA2629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1235075"/>
            <a:ext cx="4446587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55804"/>
            <a:ext cx="5408930" cy="3891111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506FE918-4E69-45C9-9872-9007C9F5AC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75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Новые подходы</a:t>
            </a:r>
          </a:p>
          <a:p>
            <a:pPr algn="l"/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Среди основных трендов на рынке занятости эксперты называют переосмысление самого понятия работы: мы переходим от труда за зарплату к труду, что называется, «по любви». Это следствие смены поколений. 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Сегодня основная рабочая сила на рынке труда представлена двумя поколениями – </a:t>
            </a:r>
            <a:r>
              <a:rPr lang="ru-RU" b="0" i="0" dirty="0" err="1">
                <a:solidFill>
                  <a:srgbClr val="2E3A4C"/>
                </a:solidFill>
                <a:effectLst/>
                <a:latin typeface="TT Norms Pro"/>
              </a:rPr>
              <a:t>миллениалами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 и </a:t>
            </a:r>
            <a:r>
              <a:rPr lang="ru-RU" b="0" i="0" dirty="0" err="1">
                <a:solidFill>
                  <a:srgbClr val="2E3A4C"/>
                </a:solidFill>
                <a:effectLst/>
                <a:latin typeface="TT Norms Pro"/>
              </a:rPr>
              <a:t>зумерами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. У каждого свои особенности – система ценностей, мотивация, цели и приоритеты. Условно, поколение </a:t>
            </a:r>
            <a:r>
              <a:rPr lang="ru-RU" b="0" i="0" dirty="0" err="1">
                <a:solidFill>
                  <a:srgbClr val="2E3A4C"/>
                </a:solidFill>
                <a:effectLst/>
                <a:latin typeface="TT Norms Pro"/>
              </a:rPr>
              <a:t>миллениалов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 – это те, кто родился с 1984 по 1996 год. Сейчас это 30-летние молодые люди, которые составляют основную рабочую силу. Представителями «зетов» считается молодежь, родившаяся в период с 1997 по 2012 год. Тем из них, кто сейчас выходит на рынок, труда в среднем около 20 лет. </a:t>
            </a:r>
          </a:p>
          <a:p>
            <a:pPr algn="l"/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Представители поколения </a:t>
            </a:r>
            <a:r>
              <a:rPr lang="ru-RU" b="0" i="0" dirty="0" err="1">
                <a:solidFill>
                  <a:srgbClr val="2E3A4C"/>
                </a:solidFill>
                <a:effectLst/>
                <a:latin typeface="TT Norms Pro"/>
              </a:rPr>
              <a:t>миллениалов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 рассматривают трудоустройство как возможность реализовать себя и развиваться. Им не хочется делать бессмысленную механическую работу. Важно, чтобы работа приносила удовольствие им и пользу компании.</a:t>
            </a:r>
          </a:p>
          <a:p>
            <a:pPr algn="l"/>
            <a:endParaRPr lang="ru-RU" b="0" i="0" dirty="0">
              <a:solidFill>
                <a:srgbClr val="2E3A4C"/>
              </a:solidFill>
              <a:effectLst/>
              <a:latin typeface="TT Norms Pro"/>
            </a:endParaRPr>
          </a:p>
          <a:p>
            <a:pPr algn="l"/>
            <a:r>
              <a:rPr lang="ru-RU" b="0" i="0" dirty="0" err="1">
                <a:solidFill>
                  <a:srgbClr val="4A4A4A"/>
                </a:solidFill>
                <a:effectLst/>
                <a:latin typeface="Proxima Nova"/>
              </a:rPr>
              <a:t>Зумеры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 ставят на первое место не доход, а миссию, что они не так амбициозны и не особо интересуются карьерой, и</a:t>
            </a:r>
            <a:r>
              <a:rPr lang="ru-RU" b="0" i="0" dirty="0">
                <a:solidFill>
                  <a:srgbClr val="2E3A4C"/>
                </a:solidFill>
                <a:effectLst/>
                <a:latin typeface="TT Norms Pro"/>
              </a:rPr>
              <a:t>м часто нравится работать в стартапах, нестандартных проектах, развивать инновации.</a:t>
            </a:r>
            <a:endParaRPr lang="ru-RU" b="0" i="0" dirty="0">
              <a:solidFill>
                <a:srgbClr val="4A4A4A"/>
              </a:solidFill>
              <a:effectLst/>
              <a:latin typeface="Proxima Nova"/>
            </a:endParaRPr>
          </a:p>
          <a:p>
            <a:pPr defTabSz="909919">
              <a:defRPr/>
            </a:pPr>
            <a:r>
              <a:rPr lang="ru-RU" b="0" i="0" dirty="0">
                <a:solidFill>
                  <a:srgbClr val="333333"/>
                </a:solidFill>
                <a:effectLst/>
                <a:latin typeface="Fira Sans" panose="020B0604020202020204" pitchFamily="34" charset="0"/>
              </a:rPr>
              <a:t>Интуитивно понятно, что термин «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Fira Sans" panose="020B0604020202020204" pitchFamily="34" charset="0"/>
              </a:rPr>
              <a:t>человекоцентричность</a:t>
            </a:r>
            <a:r>
              <a:rPr lang="ru-RU" b="0" i="0" dirty="0">
                <a:solidFill>
                  <a:srgbClr val="333333"/>
                </a:solidFill>
                <a:effectLst/>
                <a:latin typeface="Fira Sans" panose="020B0604020202020204" pitchFamily="34" charset="0"/>
              </a:rPr>
              <a:t>» означает, что в центре процесса или организации находится человек со своими ценностями, потребностями и приоритетами.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814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i="0" dirty="0">
              <a:solidFill>
                <a:srgbClr val="333333"/>
              </a:solidFill>
              <a:effectLst/>
              <a:latin typeface="Fira Sans" panose="020B0604020202020204" pitchFamily="34" charset="0"/>
            </a:endParaRPr>
          </a:p>
          <a:p>
            <a:endParaRPr lang="ru-RU" b="0" i="0" dirty="0">
              <a:solidFill>
                <a:srgbClr val="333333"/>
              </a:solidFill>
              <a:effectLst/>
              <a:latin typeface="Fira Sans" panose="020B0604020202020204" pitchFamily="34" charset="0"/>
            </a:endParaRPr>
          </a:p>
          <a:p>
            <a:pPr defTabSz="909919">
              <a:defRPr/>
            </a:pP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Существует </a:t>
            </a:r>
            <a:r>
              <a:rPr lang="ru-RU" b="0" i="1" dirty="0">
                <a:solidFill>
                  <a:srgbClr val="4A4A4A"/>
                </a:solidFill>
                <a:effectLst/>
                <a:latin typeface="Proxima Nova"/>
              </a:rPr>
              <a:t>Международный стандарт </a:t>
            </a:r>
            <a:r>
              <a:rPr lang="en-US" b="0" i="1" dirty="0">
                <a:solidFill>
                  <a:srgbClr val="4A4A4A"/>
                </a:solidFill>
                <a:effectLst/>
                <a:latin typeface="Proxima Nova"/>
              </a:rPr>
              <a:t>ISO 27500:2016</a:t>
            </a:r>
            <a:r>
              <a:rPr lang="ru-RU" b="0" i="1" dirty="0">
                <a:solidFill>
                  <a:srgbClr val="4A4A4A"/>
                </a:solidFill>
                <a:effectLst/>
                <a:latin typeface="Proxima Nova"/>
              </a:rPr>
              <a:t> </a:t>
            </a:r>
            <a:r>
              <a:rPr lang="ru-RU" b="1" i="0" dirty="0">
                <a:effectLst/>
                <a:latin typeface="+mj-lt"/>
              </a:rPr>
              <a:t>«Организация, ориентированная на человека — обоснование и общие принципы»</a:t>
            </a:r>
          </a:p>
          <a:p>
            <a:r>
              <a:rPr lang="ru-RU" b="0" i="1" dirty="0">
                <a:solidFill>
                  <a:srgbClr val="4A4A4A"/>
                </a:solidFill>
                <a:effectLst/>
                <a:latin typeface="Proxima Nova"/>
              </a:rPr>
              <a:t> в котором определены 7 </a:t>
            </a:r>
            <a:r>
              <a:rPr lang="ru-RU" b="1" i="0" dirty="0">
                <a:solidFill>
                  <a:srgbClr val="0693E3"/>
                </a:solidFill>
                <a:effectLst/>
                <a:latin typeface="Proxima Nova"/>
              </a:rPr>
              <a:t>ПРИНЦИПОВ ЧЕЛОВЕКОЦЕНТРИЧНОЙ ОРГАНИЗАЦИИ</a:t>
            </a:r>
          </a:p>
          <a:p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1.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Использовать индивидуальные различия сотрудников как организационную силу.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2.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Применять общесистемный подход к работе, в частности понимать организационную структуру компании, взаимодействие ее компонентов и результаты.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3.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Гарантировать, что здоровье, безопасность и благополучие являются приоритетами организации.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4.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Сделать стратегическими целями эргономичность продуктов и решений, а также их доступность.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5.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Ценить сотрудников и формировать осмысленную рабочую среду, в частности развивать корпоративную культуру и поощрять стремление к совершенствованию.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6.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Быть открытыми и заслуживающими доверия, в том числе внедрять социальные политики, которые могут быть выполнены на всех уровнях организации.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0" dirty="0">
                <a:solidFill>
                  <a:srgbClr val="4A4A4A"/>
                </a:solidFill>
                <a:effectLst/>
                <a:latin typeface="Proxima Nova"/>
              </a:rPr>
              <a:t>7.</a:t>
            </a:r>
            <a:r>
              <a:rPr lang="ru-RU" b="0" i="0" dirty="0">
                <a:solidFill>
                  <a:srgbClr val="4A4A4A"/>
                </a:solidFill>
                <a:effectLst/>
                <a:latin typeface="Proxima Nova"/>
              </a:rPr>
              <a:t> Быть социально ответственными по отношению к сотрудникам, сообществам, окружающей среде.</a:t>
            </a:r>
            <a:endParaRPr lang="ru-RU" dirty="0"/>
          </a:p>
          <a:p>
            <a:pPr algn="l"/>
            <a:r>
              <a:rPr lang="ru-RU" dirty="0"/>
              <a:t> </a:t>
            </a:r>
          </a:p>
          <a:p>
            <a:pPr algn="l"/>
            <a:r>
              <a:rPr lang="ru-RU" b="0" i="0" dirty="0">
                <a:solidFill>
                  <a:srgbClr val="172B4D"/>
                </a:solidFill>
                <a:effectLst/>
                <a:latin typeface="Rosatom Regular"/>
              </a:rPr>
              <a:t>Для мониторинга </a:t>
            </a:r>
            <a:r>
              <a:rPr lang="ru-RU" b="0" i="0" dirty="0" err="1">
                <a:solidFill>
                  <a:srgbClr val="172B4D"/>
                </a:solidFill>
                <a:effectLst/>
                <a:latin typeface="Rosatom Regular"/>
              </a:rPr>
              <a:t>человекоцентричных</a:t>
            </a:r>
            <a:r>
              <a:rPr lang="ru-RU" b="0" i="0" dirty="0">
                <a:solidFill>
                  <a:srgbClr val="172B4D"/>
                </a:solidFill>
                <a:effectLst/>
                <a:latin typeface="Rosatom Regular"/>
              </a:rPr>
              <a:t> практик в российских и международных компаниях АНО «Корпоративная Академия Росатома» совместно с НИУ «Высшая школа экономики» разработали «Индекс </a:t>
            </a:r>
            <a:r>
              <a:rPr lang="ru-RU" b="0" i="0" dirty="0" err="1">
                <a:solidFill>
                  <a:srgbClr val="172B4D"/>
                </a:solidFill>
                <a:effectLst/>
                <a:latin typeface="Rosatom Regular"/>
              </a:rPr>
              <a:t>человекоцентричности</a:t>
            </a:r>
            <a:r>
              <a:rPr lang="ru-RU" b="0" i="0" dirty="0">
                <a:solidFill>
                  <a:srgbClr val="172B4D"/>
                </a:solidFill>
                <a:effectLst/>
                <a:latin typeface="Rosatom Regular"/>
              </a:rPr>
              <a:t> компаний».</a:t>
            </a:r>
          </a:p>
          <a:p>
            <a:pPr algn="l"/>
            <a:r>
              <a:rPr lang="ru-RU" b="0" i="0" dirty="0">
                <a:solidFill>
                  <a:srgbClr val="172B4D"/>
                </a:solidFill>
                <a:effectLst/>
                <a:latin typeface="Rosatom Regular"/>
              </a:rPr>
              <a:t>Индекс показывает, насколько компания ориентирована на удовлетворение потребностей сотрудников и создание пользы для общества.</a:t>
            </a:r>
          </a:p>
          <a:p>
            <a:pPr algn="l"/>
            <a:r>
              <a:rPr lang="ru-RU" dirty="0"/>
              <a:t> </a:t>
            </a:r>
            <a:r>
              <a:rPr lang="ru-RU" b="0" i="0" dirty="0">
                <a:solidFill>
                  <a:srgbClr val="FFFFFF"/>
                </a:solidFill>
                <a:effectLst/>
                <a:latin typeface="Rosatom Regular"/>
              </a:rPr>
              <a:t>Как измеряется Индекс?</a:t>
            </a:r>
          </a:p>
          <a:p>
            <a:pPr algn="l"/>
            <a:r>
              <a:rPr lang="ru-RU" b="0" i="0" dirty="0">
                <a:solidFill>
                  <a:srgbClr val="A7B4D2"/>
                </a:solidFill>
                <a:effectLst/>
                <a:latin typeface="Rosatom Regular"/>
              </a:rPr>
              <a:t>Через опрос руководителей HR-департаментов и компаний по структурированной анкете.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36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9919">
              <a:defRPr/>
            </a:pPr>
            <a:r>
              <a:rPr lang="ru-RU" dirty="0"/>
              <a:t>Пермский край в Приволжском федеральном округе по численности населения устойчиво сохраняет 5 место.</a:t>
            </a:r>
          </a:p>
          <a:p>
            <a:pPr defTabSz="909919">
              <a:defRPr/>
            </a:pPr>
            <a:r>
              <a:rPr lang="ru-RU" dirty="0"/>
              <a:t>Общая численность городского населения </a:t>
            </a:r>
            <a:r>
              <a:rPr lang="ru-RU" b="0" i="0" dirty="0"/>
              <a:t>1940,4 тысяч человек , это почти 76 % от всего населения ПК.</a:t>
            </a:r>
            <a:endParaRPr lang="ru-RU" dirty="0"/>
          </a:p>
          <a:p>
            <a:pPr defTabSz="909919">
              <a:defRPr/>
            </a:pPr>
            <a:r>
              <a:rPr lang="ru-RU" dirty="0"/>
              <a:t>Более половины населения  Пермского края проживают в 8 крупных городах: Пермь, Березники, Соликамск,  Краснокамск, Чайковский,  Чусовой,  Кунгур,  Лысьва.</a:t>
            </a:r>
          </a:p>
          <a:p>
            <a:pPr defTabSz="909919">
              <a:defRPr/>
            </a:pPr>
            <a:r>
              <a:rPr lang="ru-RU" dirty="0"/>
              <a:t>Большая часть населения Пермского края – лица трудоспособного возраста  ( </a:t>
            </a:r>
            <a:r>
              <a:rPr lang="ru-RU" b="1" dirty="0"/>
              <a:t>55</a:t>
            </a:r>
            <a:r>
              <a:rPr lang="ru-RU" dirty="0"/>
              <a:t>%  </a:t>
            </a:r>
            <a:r>
              <a:rPr lang="ru-RU" b="1" dirty="0"/>
              <a:t>1 420 873 чел</a:t>
            </a:r>
            <a:r>
              <a:rPr lang="ru-RU" dirty="0"/>
              <a:t>)</a:t>
            </a:r>
          </a:p>
          <a:p>
            <a:pPr defTabSz="909919">
              <a:defRPr/>
            </a:pPr>
            <a:r>
              <a:rPr lang="ru-RU" dirty="0"/>
              <a:t>На территории края </a:t>
            </a:r>
            <a:r>
              <a:rPr lang="ru-RU" b="1" dirty="0"/>
              <a:t>67</a:t>
            </a:r>
            <a:r>
              <a:rPr lang="ru-RU" dirty="0"/>
              <a:t> крупных промпредприятий, </a:t>
            </a:r>
            <a:r>
              <a:rPr lang="ru-RU" b="1" dirty="0"/>
              <a:t>404</a:t>
            </a:r>
            <a:r>
              <a:rPr lang="ru-RU" dirty="0"/>
              <a:t> средних организаций (</a:t>
            </a:r>
            <a:r>
              <a:rPr lang="ru-RU" b="1" dirty="0"/>
              <a:t>7,3</a:t>
            </a:r>
            <a:r>
              <a:rPr lang="ru-RU" dirty="0"/>
              <a:t>% от общего количества предприятий Пермского края)</a:t>
            </a:r>
          </a:p>
          <a:p>
            <a:pPr defTabSz="909919">
              <a:defRPr/>
            </a:pPr>
            <a:r>
              <a:rPr lang="ru-RU" dirty="0"/>
              <a:t>Среди ведущих отраслей производства выделяют топливную, химическую и нефтехимическую, машиностроение, металлургию и бумажное производство.</a:t>
            </a:r>
          </a:p>
          <a:p>
            <a:pPr defTabSz="909919">
              <a:defRPr/>
            </a:pPr>
            <a:endParaRPr lang="ru-RU" dirty="0"/>
          </a:p>
          <a:p>
            <a:pPr defTabSz="909919">
              <a:defRPr/>
            </a:pPr>
            <a:r>
              <a:rPr lang="ru-RU" dirty="0"/>
              <a:t>Следует отметить, 2022 году, что по сравнению с 2021 годом численность населения сократилась на 22406 человек, как за счет естественной убыли, которая составила 199074 человека, так и за счет миграционного  оттока-3335 человек.</a:t>
            </a:r>
          </a:p>
          <a:p>
            <a:pPr defTabSz="909919">
              <a:defRPr/>
            </a:pPr>
            <a:r>
              <a:rPr lang="ru-RU" dirty="0"/>
              <a:t>заболеваемость трудоспособного населения в Пермском крае по основным классам болезней имеет незначительную динамику и остается на достаточно высоком уровне.</a:t>
            </a:r>
          </a:p>
          <a:p>
            <a:pPr lvl="0" rtl="0"/>
            <a:r>
              <a:rPr lang="ru-RU" dirty="0">
                <a:cs typeface="Times New Roman" panose="02020603050405020304" pitchFamily="18" charset="0"/>
              </a:rPr>
              <a:t>Отмечается Рост смертности  от болезней системы кровообращения на </a:t>
            </a:r>
            <a:r>
              <a:rPr lang="ru-RU" b="1" dirty="0">
                <a:cs typeface="Times New Roman" panose="02020603050405020304" pitchFamily="18" charset="0"/>
              </a:rPr>
              <a:t>22,5%</a:t>
            </a:r>
          </a:p>
          <a:p>
            <a:pPr lvl="0" rtl="0"/>
            <a:r>
              <a:rPr lang="ru-RU" dirty="0">
                <a:cs typeface="Times New Roman" panose="02020603050405020304" pitchFamily="18" charset="0"/>
              </a:rPr>
              <a:t>Рост смертности от болезней органов дыхания  на </a:t>
            </a:r>
            <a:r>
              <a:rPr lang="ru-RU" b="1" dirty="0">
                <a:cs typeface="Times New Roman" panose="02020603050405020304" pitchFamily="18" charset="0"/>
              </a:rPr>
              <a:t>62,5%</a:t>
            </a:r>
          </a:p>
          <a:p>
            <a:endParaRPr lang="ru-RU" dirty="0"/>
          </a:p>
          <a:p>
            <a:pPr marL="284350" indent="-284350">
              <a:buFont typeface="Arial" panose="020B0604020202020204" pitchFamily="34" charset="0"/>
              <a:buChar char="•"/>
            </a:pPr>
            <a:r>
              <a:rPr lang="ru-RU" dirty="0"/>
              <a:t>Смертность от всех причин в 2021 году выросла на 19% по сравнению с 2019 годом, смертность от болезней системы кровообращения выросла за тот же период на 22,5%, но есть и снижение смертности от внешних причин, данный показатель снизился на 8,8%. В структуре смертности от БСК наибольший вклад имеют: ишемическая болезнь сердца, ЦВБ, ОНМК. В структуре смертности от новообразований большую долю имеют ЗНО трахеи, бронхов и легких., далее </a:t>
            </a:r>
            <a:r>
              <a:rPr lang="ru-RU" dirty="0">
                <a:solidFill>
                  <a:srgbClr val="F4558D"/>
                </a:solidFill>
              </a:rPr>
              <a:t>ЗНО желудка и ободочной кишки</a:t>
            </a:r>
          </a:p>
          <a:p>
            <a:pPr defTabSz="909919">
              <a:defRPr/>
            </a:pPr>
            <a:r>
              <a:rPr lang="ru-RU" dirty="0"/>
              <a:t>Данная тенденция сохраняется на протяжении нескольких лет. Это связано с большой распространенностью данных нозологий в структуре общей смертности от ЗНО, а также большим удельным весом запущенных случаев и частым бессимптомным развитием данных заболеваний. </a:t>
            </a:r>
          </a:p>
          <a:p>
            <a:endParaRPr lang="ru-RU" b="0" dirty="0"/>
          </a:p>
          <a:p>
            <a:pPr marL="170610" indent="-170610">
              <a:buFont typeface="Arial" panose="020B0604020202020204" pitchFamily="34" charset="0"/>
              <a:buChar char="•"/>
            </a:pPr>
            <a:r>
              <a:rPr lang="ru-RU" dirty="0"/>
              <a:t>В структуре смертности от внешних причин на1 месте </a:t>
            </a:r>
            <a:r>
              <a:rPr lang="ru-RU" dirty="0">
                <a:solidFill>
                  <a:srgbClr val="FAD000"/>
                </a:solidFill>
                <a:latin typeface="Calibri" panose="020F0502020204030204" pitchFamily="34" charset="0"/>
              </a:rPr>
              <a:t>причины смерти, обусловленные алкоголем, на 2-самоубийства, на 3- повреждения с неопределенными намерениями</a:t>
            </a:r>
            <a:endParaRPr lang="ru-RU" dirty="0">
              <a:solidFill>
                <a:srgbClr val="FAD000"/>
              </a:solidFill>
            </a:endParaRPr>
          </a:p>
          <a:p>
            <a:endParaRPr lang="ru-RU" b="0" i="0" dirty="0">
              <a:solidFill>
                <a:srgbClr val="222222"/>
              </a:solidFill>
              <a:effectLst/>
              <a:latin typeface="GraphikCy"/>
            </a:endParaRPr>
          </a:p>
          <a:p>
            <a:r>
              <a:rPr lang="ru-RU" b="0" i="0" dirty="0">
                <a:solidFill>
                  <a:srgbClr val="222222"/>
                </a:solidFill>
                <a:effectLst/>
                <a:latin typeface="GraphikCy"/>
              </a:rPr>
              <a:t>На общие тенденции депопуляции населения в определенной степени влияет ситуация с высокой смертностью людей трудоспособного возраста. Среди всех умерших за 9 месяцев текущего года лица трудоспособных возрастов составили 25,0% или 6641 человек, из которых более трех четвертей составили мужчины (78,5%)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31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9919">
              <a:defRPr/>
            </a:pPr>
            <a:r>
              <a:rPr lang="ru-RU" b="0" dirty="0"/>
              <a:t>На слайде вы можете видеть структуру экономического ущерба, обусловленного неинфекционной заболеваемостью в России, общие затраты на 4 группы НИЗ, а это те причины от которых чаще всего погибают лица трудоспособного возраста-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сердечно-сосудистые заболевания, рак, хронические заболевания легких и диабет, составляют порядка 4 триллионов рублей, часть этих затрат, безусловно, предотвратимы. То, что для нас очевидно-это расходы на здравоохранение и пенсионное обеспечение в отношении НИЗ-это только верхушка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айсберга.Основные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же потери связаны со смертностью в трудоспособном возрасте., это невозвратимые потери трудовых ресурсов экономики. </a:t>
            </a:r>
          </a:p>
          <a:p>
            <a:pPr defTabSz="909919">
              <a:defRPr/>
            </a:pPr>
            <a:endParaRPr lang="ru-RU" dirty="0">
              <a:solidFill>
                <a:srgbClr val="333333"/>
              </a:solidFill>
              <a:latin typeface="YS Tex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09919">
              <a:defRPr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работодателей затраты на программы здоровья – это инвестиции, ведь «на выходе» они получают здоровую рабочую силу, растет продуктивность работников.</a:t>
            </a:r>
          </a:p>
          <a:p>
            <a:pPr defTabSz="909919">
              <a:defRPr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70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«Центром общественного здоровья и медицинской профилактики» в рамках реализации корпоративных программ в 2021-2022 году было осмотрено специалистами Центра Здоровья 1159 человек.</a:t>
            </a:r>
          </a:p>
          <a:p>
            <a:r>
              <a:rPr lang="ru-RU" dirty="0"/>
              <a:t>Осмотр направлен на выявление фактора рисков здоровью. Результаты вы можете видеть на слайде:</a:t>
            </a:r>
          </a:p>
          <a:p>
            <a:pPr defTabSz="909919">
              <a:defRPr/>
            </a:pPr>
            <a:r>
              <a:rPr lang="ru-RU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Повышенныйуровень</a:t>
            </a: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артериального давления у  36%</a:t>
            </a:r>
          </a:p>
          <a:p>
            <a:pPr defTabSz="909919">
              <a:defRPr/>
            </a:pPr>
            <a:r>
              <a:rPr lang="ru-RU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Гиперхолестеринемия</a:t>
            </a: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55%</a:t>
            </a:r>
          </a:p>
          <a:p>
            <a:pPr defTabSz="909919">
              <a:defRPr/>
            </a:pP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Избыточная масса тела  33%</a:t>
            </a:r>
          </a:p>
          <a:p>
            <a:pPr defTabSz="909919">
              <a:defRPr/>
            </a:pP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Низкая физическая активность 47%</a:t>
            </a:r>
          </a:p>
          <a:p>
            <a:pPr defTabSz="909919">
              <a:defRPr/>
            </a:pPr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Нерациональное питание 60%</a:t>
            </a:r>
          </a:p>
          <a:p>
            <a:pPr defTabSz="909919"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Эти данные значительно отличаются от показателей, полученных в ходе ПМО и ДВН за 2021 год среди трудоспособного населения.</a:t>
            </a:r>
          </a:p>
          <a:p>
            <a:pPr defTabSz="909919">
              <a:defRPr/>
            </a:pP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Данные ФР суммарно вносят основной вклад в развитие ХНЗ, и соответственно, в смертность трудоспособного населения. </a:t>
            </a: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defTabSz="909919">
              <a:defRPr/>
            </a:pPr>
            <a:endParaRPr lang="ru-RU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4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9919">
              <a:defRPr/>
            </a:pPr>
            <a:r>
              <a:rPr lang="ru-RU" dirty="0"/>
              <a:t>Данные подтверждает и опрос, проведенный специалистами ЦОЗМП среди работников. опрошены более 1000 работников предприятий Перми и Пермского края. </a:t>
            </a:r>
          </a:p>
          <a:p>
            <a:pPr defTabSz="909919">
              <a:defRPr/>
            </a:pPr>
            <a:r>
              <a:rPr lang="ru-RU" dirty="0"/>
              <a:t>Из них 60% женщин и 40% мужчин.</a:t>
            </a:r>
          </a:p>
          <a:p>
            <a:endParaRPr lang="ru-RU" dirty="0"/>
          </a:p>
          <a:p>
            <a:r>
              <a:rPr lang="ru-RU" dirty="0"/>
              <a:t>С помощью опроса работников были обозначены основные проблемы, связанные с сохранением здоровья на рабочих местах. Среди них лидирующие позиции занимает непрерывное напряжение, риск заражения коронавирусом, удалённость работы от места жительства, сверхурочная работа и неблагоприятный микроклимат. </a:t>
            </a:r>
          </a:p>
          <a:p>
            <a:r>
              <a:rPr lang="ru-RU" dirty="0"/>
              <a:t>При этом лишь  33,5% опрошенных работников всё устраивает на их рабочих местах.</a:t>
            </a:r>
          </a:p>
          <a:p>
            <a:r>
              <a:rPr lang="ru-RU" dirty="0"/>
              <a:t>Кроме факторов риска для здоровья, существуют достаточно серьёзные факторы образа жизни, которые также негативно влияют на состояние здоровья.</a:t>
            </a:r>
          </a:p>
          <a:p>
            <a:r>
              <a:rPr lang="ru-RU" dirty="0"/>
              <a:t> Более 60% работников не занимаются спортом, около половины – употребляют алкоголь, 20% опрошенных курят и 36% - досаливают еду.</a:t>
            </a:r>
          </a:p>
          <a:p>
            <a:r>
              <a:rPr lang="ru-RU" dirty="0"/>
              <a:t>Данную статистику подтверждает тот факт, что люди отмечают, что им трудно справляться с должностными обязанностями из-за проблем со здоровьем и стрессом.</a:t>
            </a:r>
          </a:p>
          <a:p>
            <a:r>
              <a:rPr lang="ru-RU" dirty="0"/>
              <a:t>Эти данные, отражают, довольно серьезные проблемы-проблемы абсентеизма и </a:t>
            </a:r>
            <a:r>
              <a:rPr lang="ru-RU" dirty="0" err="1"/>
              <a:t>презентеизма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E22BE-E46C-41F3-A9A8-0480196324C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0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соответствии с Указом Президента России в Пермском крае, как и во всей Российской Федерации, реализуется ряд национальных проектов. Часть из них направлены на сохранение и укрепление здоровья трудоспособного населения. В структуре НП «Демография» реализуется федеральный</a:t>
            </a:r>
            <a:r>
              <a:rPr lang="ru-RU" baseline="0" dirty="0"/>
              <a:t> проект «Укрепление общественного здоровья», одной из основных задач которого является разработка и внедрение корпоративных программ укрепления здоровья работающих. В структуре НП «Здравоохранение» реализуются федеральные проекты «Развитие первичной медико-санитарной помощи», «Борьба с онкологическими заболеваниями», «Борьба с сердечно-сосудистыми заболеваниями», которые подразумевают меры по ранней диагностике заболеваний, в том числе среди трудоспособного населения</a:t>
            </a:r>
          </a:p>
          <a:p>
            <a:endParaRPr lang="ru-RU" baseline="0" dirty="0"/>
          </a:p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Благодаря принятой политике в отношении формирования культуры ЗОЖ, в целом, в РФ произошло значительное изменение отношения населения к 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здоровьесбережению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но нельзя не отметить актуальность дополнительных мер по  мотивации людей к здоровому поведению, усилению внедрения  этих мер на практике.</a:t>
            </a:r>
          </a:p>
          <a:p>
            <a:pPr defTabSz="909919">
              <a:defRPr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Помимо государства, политику ЗОЖ могут проводить и предприятия. Для работодателей затраты на программы здоровья – это инвестиции, ведь «на выходе» они получают здоровую рабочую силу, растет продуктивность работников, повышается уровень их лояльности и мотивации.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11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11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11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dirty="0"/>
              <a:t>хочется вспомнить понятие, предложенное ВОЗ, которое утверждает, что «Здоровье – это состояние полного физического, психического и социального благополучия, а не только отсутствие болезней». </a:t>
            </a: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dirty="0"/>
              <a:t>Так же ВОЗ определяет 4 основные проблемы, решение которых возможно путем сотрудничества работников и менеджеров на рабочих местах.</a:t>
            </a: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1.Здоровье и безопасность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физической производственной среде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2.Здоровье, безопасность и благополучие в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психосоциальной производственной среде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включая организацию труда и культуру рабочего места.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Личный потенциал здоровья работника на рабочем месте.</a:t>
            </a:r>
            <a:endParaRPr lang="ru-RU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участия в совместной работе по улучшению здоровья работающих, их семей и других членов сообщества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этого,  рабочее место, где ведется деятельность по данным направлениям, можно отнести к Здоровому.</a:t>
            </a: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r>
              <a:rPr lang="ru-RU" sz="2800" dirty="0"/>
              <a:t>Здоровое рабочее место рассматривается как место, способствующее сохранению и укреплению здоровья, профилактике не только производственных болезней и травм, но и оценке и улучшению здоровья людей в целом.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796"/>
              </a:spcAft>
            </a:pP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51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71888" y="1005693"/>
            <a:ext cx="4860925" cy="4860925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188" y="1304925"/>
            <a:ext cx="5310289" cy="2131231"/>
          </a:xfrm>
        </p:spPr>
        <p:txBody>
          <a:bodyPr lIns="0" rIns="0" anchor="b">
            <a:noAutofit/>
          </a:bodyPr>
          <a:lstStyle>
            <a:lvl1pPr algn="l">
              <a:lnSpc>
                <a:spcPts val="44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3602038"/>
            <a:ext cx="5310289" cy="1655762"/>
          </a:xfrm>
        </p:spPr>
        <p:txBody>
          <a:bodyPr lIns="0" r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D363-EDF4-4DB4-863E-76040BB02EBD}" type="datetimeFigureOut">
              <a:rPr lang="ru-RU" smtClean="0"/>
              <a:pPr/>
              <a:t>02.02.2023</a:t>
            </a:fld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368300"/>
            <a:ext cx="1795818" cy="51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63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7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188" y="1304925"/>
            <a:ext cx="5310289" cy="2131231"/>
          </a:xfrm>
        </p:spPr>
        <p:txBody>
          <a:bodyPr lIns="0" rIns="0" anchor="b">
            <a:noAutofit/>
          </a:bodyPr>
          <a:lstStyle>
            <a:lvl1pPr algn="l">
              <a:lnSpc>
                <a:spcPts val="44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3602038"/>
            <a:ext cx="5310289" cy="1655762"/>
          </a:xfrm>
        </p:spPr>
        <p:txBody>
          <a:bodyPr lIns="0" rIns="0">
            <a:noAutofit/>
          </a:bodyPr>
          <a:lstStyle>
            <a:lvl1pPr marL="0" indent="0" algn="l">
              <a:lnSpc>
                <a:spcPts val="2600"/>
              </a:lnSpc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F8D363-EDF4-4DB4-863E-76040BB02EBD}" type="datetimeFigureOut">
              <a:rPr lang="ru-RU" smtClean="0"/>
              <a:pPr/>
              <a:t>02.02.2023</a:t>
            </a:fld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8" y="368478"/>
            <a:ext cx="1795818" cy="51906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71888" y="1005693"/>
            <a:ext cx="4860925" cy="486092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774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7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6463" y="368300"/>
            <a:ext cx="3816350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8650" y="368300"/>
            <a:ext cx="3798888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 rIns="0">
            <a:noAutofit/>
          </a:bodyPr>
          <a:lstStyle>
            <a:lvl1pPr>
              <a:lnSpc>
                <a:spcPct val="90000"/>
              </a:lnSpc>
              <a:defRPr sz="2100"/>
            </a:lvl1pPr>
            <a:lvl2pPr>
              <a:lnSpc>
                <a:spcPct val="90000"/>
              </a:lnSpc>
              <a:defRPr sz="1800"/>
            </a:lvl2pPr>
            <a:lvl3pPr>
              <a:lnSpc>
                <a:spcPct val="90000"/>
              </a:lnSpc>
              <a:defRPr sz="1600"/>
            </a:lvl3pPr>
            <a:lvl4pPr>
              <a:lnSpc>
                <a:spcPct val="90000"/>
              </a:lnSpc>
              <a:defRPr sz="14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28650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2669381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726781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767512" y="4414837"/>
            <a:ext cx="1747838" cy="1747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D363-EDF4-4DB4-863E-76040BB02EB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</p:spPr>
        <p:txBody>
          <a:bodyPr lIns="0" rIns="0"/>
          <a:lstStyle/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857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16463" y="368299"/>
            <a:ext cx="3816350" cy="6489701"/>
          </a:xfrm>
        </p:spPr>
        <p:txBody>
          <a:bodyPr lIns="0" rIns="0"/>
          <a:lstStyle/>
          <a:p>
            <a:endParaRPr lang="ru-RU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8650" y="368300"/>
            <a:ext cx="3798888" cy="64897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F8D363-EDF4-4DB4-863E-76040BB02EBD}" type="datetimeFigureOut">
              <a:rPr lang="ru-RU" smtClean="0"/>
              <a:pPr/>
              <a:t>02.02.2023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</p:spPr>
        <p:txBody>
          <a:bodyPr lIns="0" rIns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904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98888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2" y="1825625"/>
            <a:ext cx="3798887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D363-EDF4-4DB4-863E-76040BB02EB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91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D363-EDF4-4DB4-863E-76040BB02EB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8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D363-EDF4-4DB4-863E-76040BB02EB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D78F-CD23-4BB7-8FE3-D8D2331CE1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3D68-B0DF-4B38-92B5-2DE5131D6E8F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F7A38-2DF6-4D3C-93EA-E3AF605F91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7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56496" r="6761" b="36811"/>
          <a:stretch/>
        </p:blipFill>
        <p:spPr>
          <a:xfrm>
            <a:off x="609600" y="6165850"/>
            <a:ext cx="7924800" cy="61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9799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43300" y="625184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8D363-EDF4-4DB4-863E-76040BB02EBD}" type="datetimeFigureOut">
              <a:rPr lang="ru-RU" smtClean="0"/>
              <a:pPr/>
              <a:t>02.02.2023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763" y="368300"/>
            <a:ext cx="352007" cy="429091"/>
          </a:xfrm>
          <a:prstGeom prst="rect">
            <a:avLst/>
          </a:prstGeom>
        </p:spPr>
        <p:txBody>
          <a:bodyPr vert="horz" wrap="none" lIns="0" tIns="36000" rIns="0" bIns="36000" rtlCol="0" anchor="b" anchorCtr="0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3D78F-CD23-4BB7-8FE3-D8D2331CE12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02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62" r:id="rId3"/>
    <p:sldLayoutId id="2147483668" r:id="rId4"/>
    <p:sldLayoutId id="2147483664" r:id="rId5"/>
    <p:sldLayoutId id="2147483666" r:id="rId6"/>
    <p:sldLayoutId id="2147483667" r:id="rId7"/>
    <p:sldLayoutId id="2147483670" r:id="rId8"/>
  </p:sldLayoutIdLst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800" kern="1200" cap="none" spc="-7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600"/>
        </a:spcBef>
        <a:buFontTx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8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0" algn="l" defTabSz="914400" rtl="0" eaLnBrk="1" latinLnBrk="0" hangingPunct="1">
        <a:lnSpc>
          <a:spcPct val="80000"/>
        </a:lnSpc>
        <a:spcBef>
          <a:spcPts val="4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36000" indent="0" algn="l" defTabSz="914400" rtl="0" eaLnBrk="1" latinLnBrk="0" hangingPunct="1">
        <a:lnSpc>
          <a:spcPct val="80000"/>
        </a:lnSpc>
        <a:spcBef>
          <a:spcPts val="300"/>
        </a:spcBef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000" indent="0" algn="l" defTabSz="914400" rtl="0" eaLnBrk="1" latinLnBrk="0" hangingPunct="1">
        <a:lnSpc>
          <a:spcPct val="80000"/>
        </a:lnSpc>
        <a:spcBef>
          <a:spcPts val="2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43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3" orient="horz" pos="822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5375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pos="385" userDrawn="1">
          <p15:clr>
            <a:srgbClr val="F26B43"/>
          </p15:clr>
        </p15:guide>
        <p15:guide id="9" pos="317" userDrawn="1">
          <p15:clr>
            <a:srgbClr val="F26B43"/>
          </p15:clr>
        </p15:guide>
        <p15:guide id="10" orient="horz" pos="3884" userDrawn="1">
          <p15:clr>
            <a:srgbClr val="F26B43"/>
          </p15:clr>
        </p15:guide>
        <p15:guide id="11" pos="4082" userDrawn="1">
          <p15:clr>
            <a:srgbClr val="F26B43"/>
          </p15:clr>
        </p15:guide>
        <p15:guide id="12" pos="2789" userDrawn="1">
          <p15:clr>
            <a:srgbClr val="F26B43"/>
          </p15:clr>
        </p15:guide>
        <p15:guide id="13" pos="2980" userDrawn="1">
          <p15:clr>
            <a:srgbClr val="F26B43"/>
          </p15:clr>
        </p15:guide>
        <p15:guide id="14" pos="4263" userDrawn="1">
          <p15:clr>
            <a:srgbClr val="F26B43"/>
          </p15:clr>
        </p15:guide>
        <p15:guide id="15" pos="1678" userDrawn="1">
          <p15:clr>
            <a:srgbClr val="F26B43"/>
          </p15:clr>
        </p15:guide>
        <p15:guide id="16" pos="1497" userDrawn="1">
          <p15:clr>
            <a:srgbClr val="F26B43"/>
          </p15:clr>
        </p15:guide>
        <p15:guide id="17" pos="4740" userDrawn="1">
          <p15:clr>
            <a:srgbClr val="F26B43"/>
          </p15:clr>
        </p15:guide>
        <p15:guide id="18" pos="4921" userDrawn="1">
          <p15:clr>
            <a:srgbClr val="F26B43"/>
          </p15:clr>
        </p15:guide>
        <p15:guide id="19" pos="3628" userDrawn="1">
          <p15:clr>
            <a:srgbClr val="F26B43"/>
          </p15:clr>
        </p15:guide>
        <p15:guide id="20" pos="3447" userDrawn="1">
          <p15:clr>
            <a:srgbClr val="F26B43"/>
          </p15:clr>
        </p15:guide>
        <p15:guide id="21" pos="2336" userDrawn="1">
          <p15:clr>
            <a:srgbClr val="F26B43"/>
          </p15:clr>
        </p15:guide>
        <p15:guide id="22" pos="2154" userDrawn="1">
          <p15:clr>
            <a:srgbClr val="F26B43"/>
          </p15:clr>
        </p15:guide>
        <p15:guide id="23" pos="1043" userDrawn="1">
          <p15:clr>
            <a:srgbClr val="F26B43"/>
          </p15:clr>
        </p15:guide>
        <p15:guide id="24" pos="8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0.jp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cozmp-perm@med.permkrai.ru" TargetMode="External"/><Relationship Id="rId4" Type="http://schemas.openxmlformats.org/officeDocument/2006/relationships/hyperlink" Target="http://www.budzdorovper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E93771A-40AC-4387-98A8-B1CC3D7D76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3" y="312028"/>
            <a:ext cx="1709079" cy="708698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5197" y="3920913"/>
            <a:ext cx="7793510" cy="1655762"/>
          </a:xfrm>
        </p:spPr>
        <p:txBody>
          <a:bodyPr/>
          <a:lstStyle/>
          <a:p>
            <a:pPr algn="ctr"/>
            <a:r>
              <a:rPr lang="ru-RU" sz="1800" dirty="0"/>
              <a:t>Докладчик: Власова Юлия Борисовна, </a:t>
            </a:r>
          </a:p>
          <a:p>
            <a:pPr algn="ctr"/>
            <a:r>
              <a:rPr lang="ru-RU" sz="1800" dirty="0"/>
              <a:t>главный врач ГБУЗ ПК «ЦОЗМП»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70"/>
          <a:stretch/>
        </p:blipFill>
        <p:spPr bwMode="auto">
          <a:xfrm>
            <a:off x="-44068" y="4567727"/>
            <a:ext cx="9232135" cy="2290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0937" y="1245140"/>
            <a:ext cx="8044776" cy="2307747"/>
          </a:xfrm>
        </p:spPr>
        <p:txBody>
          <a:bodyPr/>
          <a:lstStyle/>
          <a:p>
            <a:pPr algn="ctr"/>
            <a:r>
              <a:rPr lang="ru-RU" sz="3200" dirty="0" err="1"/>
              <a:t>Человекоцентричность</a:t>
            </a:r>
            <a:r>
              <a:rPr lang="ru-RU" sz="3200" dirty="0"/>
              <a:t> или </a:t>
            </a:r>
            <a:br>
              <a:rPr lang="ru-RU" sz="3200" dirty="0"/>
            </a:br>
            <a:r>
              <a:rPr lang="ru-RU" sz="3200" dirty="0"/>
              <a:t>работа «по любви».</a:t>
            </a:r>
            <a:br>
              <a:rPr lang="ru-RU" sz="3200" dirty="0"/>
            </a:br>
            <a:r>
              <a:rPr lang="ru-RU" sz="3200" dirty="0"/>
              <a:t>Основные задачи работодателя по сохранению здоровья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2151222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547947A-C87E-F3B5-7AE9-5567E8883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32" y="2187615"/>
            <a:ext cx="3379450" cy="335715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AA29AB4-FF34-83A9-B62F-22F0CE9CAE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4686" y="387716"/>
            <a:ext cx="7886700" cy="939799"/>
          </a:xfrm>
        </p:spPr>
        <p:txBody>
          <a:bodyPr/>
          <a:lstStyle/>
          <a:p>
            <a:r>
              <a:rPr lang="ru-RU" dirty="0" err="1"/>
              <a:t>Человекоцентричность</a:t>
            </a:r>
            <a:r>
              <a:rPr lang="ru-RU" dirty="0"/>
              <a:t> организации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FE8F8F-E09A-62ED-50C8-FB6C149673B5}"/>
              </a:ext>
            </a:extLst>
          </p:cNvPr>
          <p:cNvSpPr txBox="1"/>
          <p:nvPr/>
        </p:nvSpPr>
        <p:spPr>
          <a:xfrm>
            <a:off x="704686" y="1316839"/>
            <a:ext cx="816694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Здоровый и «довольный» работник = эффективный работник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90589983"/>
              </p:ext>
            </p:extLst>
          </p:nvPr>
        </p:nvGraphicFramePr>
        <p:xfrm>
          <a:off x="4279318" y="1809344"/>
          <a:ext cx="4559165" cy="218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93441814"/>
              </p:ext>
            </p:extLst>
          </p:nvPr>
        </p:nvGraphicFramePr>
        <p:xfrm>
          <a:off x="4279318" y="3861881"/>
          <a:ext cx="4639383" cy="1818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12718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4D6A43-B709-73AF-0087-6E946521C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92" y="267850"/>
            <a:ext cx="8279634" cy="1288576"/>
          </a:xfrm>
        </p:spPr>
        <p:txBody>
          <a:bodyPr/>
          <a:lstStyle/>
          <a:p>
            <a:r>
              <a:rPr lang="ru-RU" sz="2400" dirty="0"/>
              <a:t>ISO 27500: 2016</a:t>
            </a:r>
            <a:br>
              <a:rPr lang="ru-RU" sz="2400" dirty="0"/>
            </a:br>
            <a:r>
              <a:rPr lang="ru-RU" sz="2400" dirty="0"/>
              <a:t>«Организация, ориентированная на человека - обоснование и общие принципы»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2198342"/>
              </p:ext>
            </p:extLst>
          </p:nvPr>
        </p:nvGraphicFramePr>
        <p:xfrm>
          <a:off x="582265" y="1702340"/>
          <a:ext cx="8303315" cy="4258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984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91DEB1-F231-4387-8BF1-AEB75E149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37" y="142489"/>
            <a:ext cx="8440175" cy="442816"/>
          </a:xfrm>
        </p:spPr>
        <p:txBody>
          <a:bodyPr/>
          <a:lstStyle/>
          <a:p>
            <a:pPr algn="ctr"/>
            <a:r>
              <a:rPr lang="ru-RU" sz="2400" dirty="0"/>
              <a:t>Медико-демографические показатели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891DDB33-BE1E-450D-8A25-227BCF0843F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4968828"/>
              </p:ext>
            </p:extLst>
          </p:nvPr>
        </p:nvGraphicFramePr>
        <p:xfrm>
          <a:off x="298558" y="1031131"/>
          <a:ext cx="7261204" cy="110604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38333">
                  <a:extLst>
                    <a:ext uri="{9D8B030D-6E8A-4147-A177-3AD203B41FA5}">
                      <a16:colId xmlns:a16="http://schemas.microsoft.com/office/drawing/2014/main" xmlns="" val="2924330115"/>
                    </a:ext>
                  </a:extLst>
                </a:gridCol>
                <a:gridCol w="1128038">
                  <a:extLst>
                    <a:ext uri="{9D8B030D-6E8A-4147-A177-3AD203B41FA5}">
                      <a16:colId xmlns:a16="http://schemas.microsoft.com/office/drawing/2014/main" xmlns="" val="2106311194"/>
                    </a:ext>
                  </a:extLst>
                </a:gridCol>
                <a:gridCol w="1128040">
                  <a:extLst>
                    <a:ext uri="{9D8B030D-6E8A-4147-A177-3AD203B41FA5}">
                      <a16:colId xmlns:a16="http://schemas.microsoft.com/office/drawing/2014/main" xmlns="" val="3635193897"/>
                    </a:ext>
                  </a:extLst>
                </a:gridCol>
                <a:gridCol w="1110415">
                  <a:extLst>
                    <a:ext uri="{9D8B030D-6E8A-4147-A177-3AD203B41FA5}">
                      <a16:colId xmlns:a16="http://schemas.microsoft.com/office/drawing/2014/main" xmlns="" val="958407058"/>
                    </a:ext>
                  </a:extLst>
                </a:gridCol>
                <a:gridCol w="1256378">
                  <a:extLst>
                    <a:ext uri="{9D8B030D-6E8A-4147-A177-3AD203B41FA5}">
                      <a16:colId xmlns:a16="http://schemas.microsoft.com/office/drawing/2014/main" xmlns="" val="704098515"/>
                    </a:ext>
                  </a:extLst>
                </a:gridCol>
              </a:tblGrid>
              <a:tr h="221042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3497349"/>
                  </a:ext>
                </a:extLst>
              </a:tr>
              <a:tr h="495785">
                <a:tc>
                  <a:txBody>
                    <a:bodyPr/>
                    <a:lstStyle/>
                    <a:p>
                      <a:r>
                        <a:rPr lang="ru-RU" sz="1100" b="1" dirty="0"/>
                        <a:t>Численность населения на 1 января,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2610800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2599260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2579261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2556852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3598245"/>
                  </a:ext>
                </a:extLst>
              </a:tr>
              <a:tr h="351181">
                <a:tc>
                  <a:txBody>
                    <a:bodyPr/>
                    <a:lstStyle/>
                    <a:p>
                      <a:r>
                        <a:rPr lang="ru-RU" sz="1100" b="1" dirty="0"/>
                        <a:t>в том числе, городское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1980789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1972991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1957552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1940440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517924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FDB604-CB8D-4F5E-B2AA-94C1EED42649}"/>
              </a:ext>
            </a:extLst>
          </p:cNvPr>
          <p:cNvSpPr txBox="1"/>
          <p:nvPr/>
        </p:nvSpPr>
        <p:spPr>
          <a:xfrm>
            <a:off x="7702061" y="1336092"/>
            <a:ext cx="105826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На</a:t>
            </a:r>
            <a:r>
              <a:rPr lang="ru-RU" sz="1100" dirty="0"/>
              <a:t> </a:t>
            </a:r>
            <a:r>
              <a:rPr lang="ru-RU" sz="1100" b="1" dirty="0"/>
              <a:t>22 409 </a:t>
            </a:r>
          </a:p>
          <a:p>
            <a:r>
              <a:rPr lang="ru-RU" sz="800" dirty="0"/>
              <a:t>человек </a:t>
            </a: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039F3AF2-8B17-4407-A2CE-2B1B8209FD94}"/>
              </a:ext>
            </a:extLst>
          </p:cNvPr>
          <p:cNvSpPr/>
          <p:nvPr/>
        </p:nvSpPr>
        <p:spPr>
          <a:xfrm>
            <a:off x="7595360" y="1336092"/>
            <a:ext cx="106701" cy="337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632B0AC-5C1F-40FF-A75F-53ADAF742A72}"/>
              </a:ext>
            </a:extLst>
          </p:cNvPr>
          <p:cNvSpPr txBox="1"/>
          <p:nvPr/>
        </p:nvSpPr>
        <p:spPr>
          <a:xfrm>
            <a:off x="7742565" y="1720813"/>
            <a:ext cx="14118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75,9% </a:t>
            </a:r>
          </a:p>
          <a:p>
            <a:r>
              <a:rPr lang="ru-RU" sz="800" dirty="0"/>
              <a:t>от общей численности населения</a:t>
            </a:r>
          </a:p>
        </p:txBody>
      </p:sp>
      <p:graphicFrame>
        <p:nvGraphicFramePr>
          <p:cNvPr id="13" name="Таблица 6">
            <a:extLst>
              <a:ext uri="{FF2B5EF4-FFF2-40B4-BE49-F238E27FC236}">
                <a16:creationId xmlns:a16="http://schemas.microsoft.com/office/drawing/2014/main" xmlns="" id="{BB85F12B-D6C7-49BC-8129-B47F17FAC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430486"/>
              </p:ext>
            </p:extLst>
          </p:nvPr>
        </p:nvGraphicFramePr>
        <p:xfrm>
          <a:off x="348813" y="2835992"/>
          <a:ext cx="3980566" cy="1444177"/>
        </p:xfrm>
        <a:graphic>
          <a:graphicData uri="http://schemas.openxmlformats.org/drawingml/2006/table">
            <a:tbl>
              <a:tblPr firstRow="1" firstCol="1" bandRow="1" bandCol="1">
                <a:tableStyleId>{FABFCF23-3B69-468F-B69F-88F6DE6A72F2}</a:tableStyleId>
              </a:tblPr>
              <a:tblGrid>
                <a:gridCol w="1786429">
                  <a:extLst>
                    <a:ext uri="{9D8B030D-6E8A-4147-A177-3AD203B41FA5}">
                      <a16:colId xmlns:a16="http://schemas.microsoft.com/office/drawing/2014/main" xmlns="" val="1793769794"/>
                    </a:ext>
                  </a:extLst>
                </a:gridCol>
                <a:gridCol w="730690">
                  <a:extLst>
                    <a:ext uri="{9D8B030D-6E8A-4147-A177-3AD203B41FA5}">
                      <a16:colId xmlns:a16="http://schemas.microsoft.com/office/drawing/2014/main" xmlns="" val="2766426402"/>
                    </a:ext>
                  </a:extLst>
                </a:gridCol>
                <a:gridCol w="689946">
                  <a:extLst>
                    <a:ext uri="{9D8B030D-6E8A-4147-A177-3AD203B41FA5}">
                      <a16:colId xmlns:a16="http://schemas.microsoft.com/office/drawing/2014/main" xmlns="" val="731558038"/>
                    </a:ext>
                  </a:extLst>
                </a:gridCol>
                <a:gridCol w="773501">
                  <a:extLst>
                    <a:ext uri="{9D8B030D-6E8A-4147-A177-3AD203B41FA5}">
                      <a16:colId xmlns:a16="http://schemas.microsoft.com/office/drawing/2014/main" xmlns="" val="3095880634"/>
                    </a:ext>
                  </a:extLst>
                </a:gridCol>
              </a:tblGrid>
              <a:tr h="252935">
                <a:tc>
                  <a:txBody>
                    <a:bodyPr/>
                    <a:lstStyle/>
                    <a:p>
                      <a:r>
                        <a:rPr lang="ru-RU" sz="1100" dirty="0"/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2019 г.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2020 г.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2021 г.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604896544"/>
                  </a:ext>
                </a:extLst>
              </a:tr>
              <a:tr h="252935">
                <a:tc>
                  <a:txBody>
                    <a:bodyPr/>
                    <a:lstStyle/>
                    <a:p>
                      <a:r>
                        <a:rPr lang="ru-RU" sz="1100" dirty="0"/>
                        <a:t>Все причины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1269,1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1181,3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1266,6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4141275192"/>
                  </a:ext>
                </a:extLst>
              </a:tr>
              <a:tr h="252935">
                <a:tc>
                  <a:txBody>
                    <a:bodyPr/>
                    <a:lstStyle/>
                    <a:p>
                      <a:r>
                        <a:rPr lang="ru-RU" sz="1100" dirty="0"/>
                        <a:t>Новообразования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47,3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40,3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44,8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725773939"/>
                  </a:ext>
                </a:extLst>
              </a:tr>
              <a:tr h="432437">
                <a:tc>
                  <a:txBody>
                    <a:bodyPr/>
                    <a:lstStyle/>
                    <a:p>
                      <a:r>
                        <a:rPr lang="ru-RU" sz="1100" dirty="0"/>
                        <a:t>Болезни системы кровообращения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132,6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104,2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105,7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405418818"/>
                  </a:ext>
                </a:extLst>
              </a:tr>
              <a:tr h="252935">
                <a:tc>
                  <a:txBody>
                    <a:bodyPr/>
                    <a:lstStyle/>
                    <a:p>
                      <a:r>
                        <a:rPr lang="ru-RU" sz="1100" dirty="0"/>
                        <a:t>Травмы, отравления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105,5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95,8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101,7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18744509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413F09B-4473-43C7-B814-05194B7B3B9D}"/>
              </a:ext>
            </a:extLst>
          </p:cNvPr>
          <p:cNvSpPr txBox="1"/>
          <p:nvPr/>
        </p:nvSpPr>
        <p:spPr>
          <a:xfrm>
            <a:off x="298558" y="2268660"/>
            <a:ext cx="42626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latin typeface="+mj-lt"/>
              </a:rPr>
              <a:t>Общая заболеваемость в трудоспособном возрасте по основным классам болезней, на 1000 населения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D476FBB-B970-48AD-90DA-CFC7B1537617}"/>
              </a:ext>
            </a:extLst>
          </p:cNvPr>
          <p:cNvSpPr txBox="1"/>
          <p:nvPr/>
        </p:nvSpPr>
        <p:spPr>
          <a:xfrm>
            <a:off x="309332" y="723804"/>
            <a:ext cx="54898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dirty="0">
                <a:solidFill>
                  <a:srgbClr val="0E2D47"/>
                </a:solidFill>
                <a:effectLst/>
                <a:latin typeface="+mj-lt"/>
              </a:rPr>
              <a:t>Численность населения Пермского края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59E218C-876E-4254-833F-00E47C660291}"/>
              </a:ext>
            </a:extLst>
          </p:cNvPr>
          <p:cNvSpPr txBox="1"/>
          <p:nvPr/>
        </p:nvSpPr>
        <p:spPr>
          <a:xfrm>
            <a:off x="4561224" y="2268660"/>
            <a:ext cx="3999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Структура смертности трудоспособного населения (%)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7489ED41-5DFB-4F94-AD4C-1B22DF1101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9420224"/>
              </p:ext>
            </p:extLst>
          </p:nvPr>
        </p:nvGraphicFramePr>
        <p:xfrm>
          <a:off x="2769056" y="2684957"/>
          <a:ext cx="6225256" cy="3706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3A51B4-FE2B-47C5-9B8B-6383BD425218}"/>
              </a:ext>
            </a:extLst>
          </p:cNvPr>
          <p:cNvSpPr txBox="1"/>
          <p:nvPr/>
        </p:nvSpPr>
        <p:spPr>
          <a:xfrm>
            <a:off x="7349112" y="2976664"/>
            <a:ext cx="132600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FF256F"/>
                </a:solidFill>
              </a:rPr>
              <a:t>49,9% ИБС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FF256F"/>
                </a:solidFill>
              </a:rPr>
              <a:t>37,0% ЦВБ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FF256F"/>
                </a:solidFill>
              </a:rPr>
              <a:t>18,8% ОНМК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35452849"/>
              </p:ext>
            </p:extLst>
          </p:nvPr>
        </p:nvGraphicFramePr>
        <p:xfrm>
          <a:off x="344664" y="4505758"/>
          <a:ext cx="3964689" cy="1592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9D67296-BD84-4F35-A1FD-BE9A51ED3D81}"/>
              </a:ext>
            </a:extLst>
          </p:cNvPr>
          <p:cNvSpPr txBox="1"/>
          <p:nvPr/>
        </p:nvSpPr>
        <p:spPr>
          <a:xfrm>
            <a:off x="4387812" y="5496993"/>
            <a:ext cx="42873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</a:rPr>
              <a:t>36,6% причины смерти, обусловленные алкоголем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</a:rPr>
              <a:t>22,2% </a:t>
            </a:r>
            <a:r>
              <a:rPr lang="ru-RU" sz="1100" b="1" i="0" dirty="0">
                <a:solidFill>
                  <a:schemeClr val="accent3">
                    <a:lumMod val="75000"/>
                  </a:schemeClr>
                </a:solidFill>
                <a:effectLst/>
              </a:rPr>
              <a:t>самоубийства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</a:rPr>
              <a:t>15,4% повреждения с неопределенными намерениями</a:t>
            </a:r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:a16="http://schemas.microsoft.com/office/drawing/2014/main" xmlns="" id="{75664AD4-7949-4297-9B7D-46B01B650AE3}"/>
              </a:ext>
            </a:extLst>
          </p:cNvPr>
          <p:cNvSpPr/>
          <p:nvPr/>
        </p:nvSpPr>
        <p:spPr>
          <a:xfrm rot="3514190">
            <a:off x="7035550" y="3314375"/>
            <a:ext cx="299068" cy="121578"/>
          </a:xfrm>
          <a:prstGeom prst="triangle">
            <a:avLst/>
          </a:prstGeom>
          <a:solidFill>
            <a:srgbClr val="FF1E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08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4A3BBCE-11A8-DD4E-D514-E17B3EB16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505" y="972766"/>
            <a:ext cx="4257025" cy="25194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3010"/>
          </a:xfrm>
        </p:spPr>
        <p:txBody>
          <a:bodyPr/>
          <a:lstStyle/>
          <a:p>
            <a:r>
              <a:rPr lang="ru-RU" sz="2400" dirty="0"/>
              <a:t>Структура экономического ущерба, обусловленного НИЗ в РФ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3EF38C7-7AAD-246F-F30E-AC1B8A7C3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45" y="3579780"/>
            <a:ext cx="5681235" cy="2560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37744" y="3677023"/>
            <a:ext cx="2568102" cy="2081751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endParaRPr lang="ru-RU" dirty="0"/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671208" y="3998068"/>
            <a:ext cx="2412460" cy="1585609"/>
          </a:xfrm>
          <a:prstGeom prst="rightArrowCallout">
            <a:avLst>
              <a:gd name="adj1" fmla="val 23667"/>
              <a:gd name="adj2" fmla="val 25505"/>
              <a:gd name="adj3" fmla="val 15686"/>
              <a:gd name="adj4" fmla="val 7635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Экономическое бремя НИЗ: что очевидно и что скрыто</a:t>
            </a:r>
          </a:p>
        </p:txBody>
      </p:sp>
      <p:sp>
        <p:nvSpPr>
          <p:cNvPr id="15" name="Выноска со стрелкой вправо 14"/>
          <p:cNvSpPr/>
          <p:nvPr/>
        </p:nvSpPr>
        <p:spPr>
          <a:xfrm>
            <a:off x="671208" y="1483452"/>
            <a:ext cx="3667328" cy="1653733"/>
          </a:xfrm>
          <a:prstGeom prst="rightArrowCallout">
            <a:avLst>
              <a:gd name="adj1" fmla="val 23667"/>
              <a:gd name="adj2" fmla="val 25505"/>
              <a:gd name="adj3" fmla="val 15686"/>
              <a:gd name="adj4" fmla="val 7635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ru-RU" dirty="0"/>
              <a:t>Общие затраты на 4 группы НИЗ в РФ составили ~ 4 триллиона руб. (3,9% ВВП)</a:t>
            </a:r>
          </a:p>
        </p:txBody>
      </p:sp>
    </p:spTree>
    <p:extLst>
      <p:ext uri="{BB962C8B-B14F-4D97-AF65-F5344CB8AC3E}">
        <p14:creationId xmlns:p14="http://schemas.microsoft.com/office/powerpoint/2010/main" val="961220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44BAB8-260C-D3C9-0C32-7F409E18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19" y="275140"/>
            <a:ext cx="8266725" cy="493346"/>
          </a:xfrm>
        </p:spPr>
        <p:txBody>
          <a:bodyPr/>
          <a:lstStyle/>
          <a:p>
            <a:r>
              <a:rPr lang="ru-RU" sz="2400" dirty="0"/>
              <a:t>Анализ распространенности факторов риска на предприятиях Пермского края за 2021 - 2022 гг. 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7843427"/>
              </p:ext>
            </p:extLst>
          </p:nvPr>
        </p:nvGraphicFramePr>
        <p:xfrm>
          <a:off x="5283671" y="1243014"/>
          <a:ext cx="3331700" cy="1471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E9623D8F-123F-AED7-B694-C10FA804662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316257"/>
              </p:ext>
            </p:extLst>
          </p:nvPr>
        </p:nvGraphicFramePr>
        <p:xfrm>
          <a:off x="218614" y="1302488"/>
          <a:ext cx="4927317" cy="4800734"/>
        </p:xfrm>
        <a:graphic>
          <a:graphicData uri="http://schemas.openxmlformats.org/drawingml/2006/table">
            <a:tbl>
              <a:tblPr firstRow="1" bandCol="1">
                <a:tableStyleId>{7DF18680-E054-41AD-8BC1-D1AEF772440D}</a:tableStyleId>
              </a:tblPr>
              <a:tblGrid>
                <a:gridCol w="1707463">
                  <a:extLst>
                    <a:ext uri="{9D8B030D-6E8A-4147-A177-3AD203B41FA5}">
                      <a16:colId xmlns:a16="http://schemas.microsoft.com/office/drawing/2014/main" xmlns="" val="3993965607"/>
                    </a:ext>
                  </a:extLst>
                </a:gridCol>
                <a:gridCol w="1605063">
                  <a:extLst>
                    <a:ext uri="{9D8B030D-6E8A-4147-A177-3AD203B41FA5}">
                      <a16:colId xmlns:a16="http://schemas.microsoft.com/office/drawing/2014/main" xmlns="" val="345308104"/>
                    </a:ext>
                  </a:extLst>
                </a:gridCol>
                <a:gridCol w="1614791">
                  <a:extLst>
                    <a:ext uri="{9D8B030D-6E8A-4147-A177-3AD203B41FA5}">
                      <a16:colId xmlns:a16="http://schemas.microsoft.com/office/drawing/2014/main" xmlns="" val="3841191773"/>
                    </a:ext>
                  </a:extLst>
                </a:gridCol>
              </a:tblGrid>
              <a:tr h="11483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cap="none" spc="0" dirty="0">
                          <a:ln w="0"/>
                          <a:effectLst/>
                        </a:rPr>
                        <a:t>Перечень факторов риска</a:t>
                      </a:r>
                      <a:endParaRPr lang="ru-RU" sz="1000" b="0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cap="none" spc="0" dirty="0">
                          <a:ln w="0"/>
                          <a:effectLst/>
                        </a:rPr>
                        <a:t>Распространенность ФР по Пермскому краю по результатам ПМО и ДВН трудоспособного населения за 2021 год </a:t>
                      </a:r>
                      <a:endParaRPr lang="ru-RU" sz="1000" b="0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cap="none" spc="0" dirty="0">
                          <a:ln w="0"/>
                          <a:effectLst/>
                        </a:rPr>
                        <a:t>Распространенность ФР среди трудоспособного населения по результатам осмотра ЦЗ ГБУЗ ПК ЦОЗМП</a:t>
                      </a:r>
                    </a:p>
                    <a:p>
                      <a:pPr algn="l" fontAlgn="ctr"/>
                      <a:r>
                        <a:rPr lang="ru-RU" sz="1000" u="none" strike="noStrike" cap="none" spc="0" dirty="0">
                          <a:ln w="0"/>
                          <a:effectLst/>
                        </a:rPr>
                        <a:t>за 2022 год</a:t>
                      </a:r>
                      <a:endParaRPr lang="ru-RU" sz="1000" b="0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575977287"/>
                  </a:ext>
                </a:extLst>
              </a:tr>
              <a:tr h="90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Повышенный уровень артериального давления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25,4%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36%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3048127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Гипергликемия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5%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14%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6606875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 err="1">
                          <a:ln w="0"/>
                          <a:effectLst/>
                        </a:rPr>
                        <a:t>Гиперхолестеринемия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 18%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55%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3213960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Избыточная масса тела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26%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 33%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1428705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Курение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14%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15%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42728655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Низкая физическая активность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13%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47%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31613172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Нерациональное питание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31%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spc="0" dirty="0">
                          <a:ln w="0"/>
                          <a:effectLst/>
                        </a:rPr>
                        <a:t>60%</a:t>
                      </a:r>
                      <a:endParaRPr lang="ru-RU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xmlns="" val="283721208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6E53A5C-8A84-9F96-E3C9-0017180AE8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766" y="2859933"/>
            <a:ext cx="2957208" cy="327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28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132582731"/>
              </p:ext>
            </p:extLst>
          </p:nvPr>
        </p:nvGraphicFramePr>
        <p:xfrm>
          <a:off x="6001966" y="781056"/>
          <a:ext cx="2840477" cy="24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xmlns="" id="{DF0DCD3B-25F9-4414-9B65-F580607589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1529719"/>
              </p:ext>
            </p:extLst>
          </p:nvPr>
        </p:nvGraphicFramePr>
        <p:xfrm>
          <a:off x="2490281" y="2976665"/>
          <a:ext cx="6245157" cy="2898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6" name="Схема 35">
            <a:extLst>
              <a:ext uri="{FF2B5EF4-FFF2-40B4-BE49-F238E27FC236}">
                <a16:creationId xmlns:a16="http://schemas.microsoft.com/office/drawing/2014/main" xmlns="" id="{4EA1D4FC-A455-4EDD-8CBB-BE8F438DF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732473"/>
              </p:ext>
            </p:extLst>
          </p:nvPr>
        </p:nvGraphicFramePr>
        <p:xfrm>
          <a:off x="514416" y="836579"/>
          <a:ext cx="5584826" cy="5209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F69ABA-3197-4E88-99D5-530963AA4790}"/>
              </a:ext>
            </a:extLst>
          </p:cNvPr>
          <p:cNvSpPr txBox="1"/>
          <p:nvPr/>
        </p:nvSpPr>
        <p:spPr>
          <a:xfrm>
            <a:off x="680937" y="182152"/>
            <a:ext cx="6731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-7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Итоги опроса:</a:t>
            </a:r>
          </a:p>
        </p:txBody>
      </p:sp>
    </p:spTree>
    <p:extLst>
      <p:ext uri="{BB962C8B-B14F-4D97-AF65-F5344CB8AC3E}">
        <p14:creationId xmlns:p14="http://schemas.microsoft.com/office/powerpoint/2010/main" val="905231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1346" y="180682"/>
            <a:ext cx="9042654" cy="9397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dirty="0"/>
              <a:t>Основные нормативные правовые акты, регламентирующие деятельность по укреплению здоровья населения, в том числе на рабочих местах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73827104"/>
              </p:ext>
            </p:extLst>
          </p:nvPr>
        </p:nvGraphicFramePr>
        <p:xfrm>
          <a:off x="401949" y="4067634"/>
          <a:ext cx="4170045" cy="147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095226"/>
              </p:ext>
            </p:extLst>
          </p:nvPr>
        </p:nvGraphicFramePr>
        <p:xfrm>
          <a:off x="4776282" y="4041114"/>
          <a:ext cx="3861880" cy="1499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401949" y="5990152"/>
            <a:ext cx="8340091" cy="640080"/>
          </a:xfrm>
          <a:prstGeom prst="flowChartProcess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Мероприятия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 по сохранению и укреплению здоровья работающего населения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S Wagon"/>
                <a:ea typeface="+mn-ea"/>
                <a:cs typeface="+mn-cs"/>
              </a:rPr>
              <a:t> в Пермском крае, раннее выявление ХНИЗ 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2164552" y="5617526"/>
            <a:ext cx="493190" cy="308202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410528" y="5617526"/>
            <a:ext cx="437219" cy="308202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S Wagon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68741854"/>
              </p:ext>
            </p:extLst>
          </p:nvPr>
        </p:nvGraphicFramePr>
        <p:xfrm>
          <a:off x="401948" y="885217"/>
          <a:ext cx="8427727" cy="2957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2421625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50CCC4C-608C-1415-4099-246C5A7F223B}"/>
              </a:ext>
            </a:extLst>
          </p:cNvPr>
          <p:cNvSpPr txBox="1"/>
          <p:nvPr/>
        </p:nvSpPr>
        <p:spPr>
          <a:xfrm>
            <a:off x="400353" y="366604"/>
            <a:ext cx="8618728" cy="72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75"/>
              </a:spcBef>
              <a:spcAft>
                <a:spcPts val="640"/>
              </a:spcAft>
            </a:pPr>
            <a:r>
              <a:rPr lang="ru-RU" sz="2000" spc="-7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Федеральный закон от 21 ноября 2011 г. № 323-ФЗ "Об основах охраны здоровья граждан в Российской Федерации"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54046580"/>
              </p:ext>
            </p:extLst>
          </p:nvPr>
        </p:nvGraphicFramePr>
        <p:xfrm>
          <a:off x="400352" y="1040860"/>
          <a:ext cx="8218353" cy="4980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9411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50CCC4C-608C-1415-4099-246C5A7F223B}"/>
              </a:ext>
            </a:extLst>
          </p:cNvPr>
          <p:cNvSpPr txBox="1"/>
          <p:nvPr/>
        </p:nvSpPr>
        <p:spPr>
          <a:xfrm>
            <a:off x="400353" y="172051"/>
            <a:ext cx="8618728" cy="981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75"/>
              </a:spcBef>
              <a:spcAft>
                <a:spcPts val="640"/>
              </a:spcAft>
            </a:pPr>
            <a:r>
              <a:rPr lang="ru-RU" spc="-7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ГОСТ Р 59240-2020 СИСТЕМЫ МЕНЕДЖМЕНТА БЕЗОПАСНОСТИ ТРУДА И ОХРАНЫ ЗДОРОВЬЯ. Требования к организации медицинского обеспечения, профилактике заболеваний и укреплению здоровья работников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65417062"/>
              </p:ext>
            </p:extLst>
          </p:nvPr>
        </p:nvGraphicFramePr>
        <p:xfrm>
          <a:off x="400353" y="1131995"/>
          <a:ext cx="8315630" cy="494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0379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5E78F3C-ECA3-56BF-7279-856C52EDD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12" y="1614790"/>
            <a:ext cx="4092217" cy="273347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7727C5-5407-66C9-3CD7-F4D584DD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Здоровое место работы 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0090639"/>
              </p:ext>
            </p:extLst>
          </p:nvPr>
        </p:nvGraphicFramePr>
        <p:xfrm>
          <a:off x="1546697" y="1167320"/>
          <a:ext cx="6694602" cy="4844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6B7003D-5A6A-44DE-EF55-53A776AEB6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54" y="397028"/>
            <a:ext cx="2120347" cy="5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0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E8909-50FD-B7BF-044C-BD9B4CDD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Здоровье и безопасность в физической производственной среде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675197"/>
              </p:ext>
            </p:extLst>
          </p:nvPr>
        </p:nvGraphicFramePr>
        <p:xfrm>
          <a:off x="486383" y="1280876"/>
          <a:ext cx="8009512" cy="4721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708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E8909-50FD-B7BF-044C-BD9B4CDD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67" y="199756"/>
            <a:ext cx="7886700" cy="9397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Здоровье, безопасность и благополучие в психосоциальной производственной среде, включая организацию труда и культуру рабочего места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891158"/>
              </p:ext>
            </p:extLst>
          </p:nvPr>
        </p:nvGraphicFramePr>
        <p:xfrm>
          <a:off x="486383" y="1381328"/>
          <a:ext cx="8009512" cy="4620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8754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E8909-50FD-B7BF-044C-BD9B4CDD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84" y="321013"/>
            <a:ext cx="7886700" cy="62709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Личный потенциал здоровья работника на рабочем месте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221875"/>
              </p:ext>
            </p:extLst>
          </p:nvPr>
        </p:nvGraphicFramePr>
        <p:xfrm>
          <a:off x="486383" y="953312"/>
          <a:ext cx="8009512" cy="4834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0918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E8909-50FD-B7BF-044C-BD9B4CDD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12" y="243192"/>
            <a:ext cx="7886700" cy="62709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Способы участия в совместной работе по улучшению здоровья работающих, их семей и других членов сообщества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659556"/>
              </p:ext>
            </p:extLst>
          </p:nvPr>
        </p:nvGraphicFramePr>
        <p:xfrm>
          <a:off x="580012" y="1380771"/>
          <a:ext cx="8252749" cy="4667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063" y="4233884"/>
            <a:ext cx="1961698" cy="1239453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292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F2C84D2-EDFD-42B3-8D11-09A90EFA6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3" y="312028"/>
            <a:ext cx="1709079" cy="70869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35" y="1817132"/>
            <a:ext cx="5310290" cy="423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C42DAA44-3E0A-40A4-8AB9-050A5220BED7}"/>
              </a:ext>
            </a:extLst>
          </p:cNvPr>
          <p:cNvSpPr txBox="1">
            <a:spLocks/>
          </p:cNvSpPr>
          <p:nvPr/>
        </p:nvSpPr>
        <p:spPr>
          <a:xfrm>
            <a:off x="1143290" y="1364560"/>
            <a:ext cx="5310289" cy="256851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800" kern="1200" cap="none" spc="-70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/>
              <a:t>Спасибо за внимание</a:t>
            </a:r>
            <a:r>
              <a:rPr lang="en-US" sz="4000" dirty="0"/>
              <a:t>!</a:t>
            </a:r>
            <a:endParaRPr lang="ru-RU" sz="4000" dirty="0"/>
          </a:p>
          <a:p>
            <a:endParaRPr lang="ru-RU" sz="32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spc="0" dirty="0">
                <a:solidFill>
                  <a:srgbClr val="000033"/>
                </a:solidFill>
                <a:hlinkClick r:id="rId4"/>
              </a:rPr>
              <a:t>www.budzdorovperm.ru</a:t>
            </a:r>
            <a:endParaRPr lang="en-US" sz="2400" spc="0" dirty="0">
              <a:solidFill>
                <a:srgbClr val="000033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u="sng" dirty="0">
                <a:solidFill>
                  <a:srgbClr val="0563C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cozmp-perm@med.permkrai.ru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</a:rPr>
              <a:t> </a:t>
            </a:r>
            <a:endParaRPr lang="ru-RU" sz="2400" dirty="0">
              <a:effectLst/>
              <a:latin typeface="+mn-lt"/>
              <a:ea typeface="Calibri" panose="020F050202020403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+7(342)236-45-62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sz="1800" spc="0" dirty="0">
              <a:solidFill>
                <a:srgbClr val="00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ZZ-colors">
      <a:dk1>
        <a:srgbClr val="000033"/>
      </a:dk1>
      <a:lt1>
        <a:srgbClr val="FFFFFF"/>
      </a:lt1>
      <a:dk2>
        <a:srgbClr val="0066CC"/>
      </a:dk2>
      <a:lt2>
        <a:srgbClr val="F2F2F2"/>
      </a:lt2>
      <a:accent1>
        <a:srgbClr val="FF0066"/>
      </a:accent1>
      <a:accent2>
        <a:srgbClr val="FF6600"/>
      </a:accent2>
      <a:accent3>
        <a:srgbClr val="FFCC00"/>
      </a:accent3>
      <a:accent4>
        <a:srgbClr val="FF6699"/>
      </a:accent4>
      <a:accent5>
        <a:srgbClr val="00CCCC"/>
      </a:accent5>
      <a:accent6>
        <a:srgbClr val="99CC00"/>
      </a:accent6>
      <a:hlink>
        <a:srgbClr val="0066CC"/>
      </a:hlink>
      <a:folHlink>
        <a:srgbClr val="9933CC"/>
      </a:folHlink>
    </a:clrScheme>
    <a:fontScheme name="OZZ-fonts">
      <a:majorFont>
        <a:latin typeface="ALS Wagon Medium"/>
        <a:ea typeface=""/>
        <a:cs typeface=""/>
      </a:majorFont>
      <a:minorFont>
        <a:latin typeface="ALS Wago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7886</TotalTime>
  <Words>2265</Words>
  <Application>Microsoft Office PowerPoint</Application>
  <PresentationFormat>Экран (4:3)</PresentationFormat>
  <Paragraphs>301</Paragraphs>
  <Slides>16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9" baseType="lpstr">
      <vt:lpstr>ALS Wagon</vt:lpstr>
      <vt:lpstr>ALS Wagon Medium</vt:lpstr>
      <vt:lpstr>Arial</vt:lpstr>
      <vt:lpstr>Calibri</vt:lpstr>
      <vt:lpstr>Calibri Light</vt:lpstr>
      <vt:lpstr>Fira Sans</vt:lpstr>
      <vt:lpstr>GraphikCy</vt:lpstr>
      <vt:lpstr>Proxima Nova</vt:lpstr>
      <vt:lpstr>Rosatom Regular</vt:lpstr>
      <vt:lpstr>Times New Roman</vt:lpstr>
      <vt:lpstr>TT Norms Pro</vt:lpstr>
      <vt:lpstr>YS Text</vt:lpstr>
      <vt:lpstr>Office Theme</vt:lpstr>
      <vt:lpstr>Человекоцентричность или  работа «по любви». Основные задачи работодателя по сохранению здоровья работников</vt:lpstr>
      <vt:lpstr>Человекоцентричность организации </vt:lpstr>
      <vt:lpstr>ISO 27500: 2016 «Организация, ориентированная на человека - обоснование и общие принципы»</vt:lpstr>
      <vt:lpstr>Медико-демографические показатели</vt:lpstr>
      <vt:lpstr>Структура экономического ущерба, обусловленного НИЗ в РФ</vt:lpstr>
      <vt:lpstr>Анализ распространенности факторов риска на предприятиях Пермского края за 2021 - 2022 гг. </vt:lpstr>
      <vt:lpstr>Презентация PowerPoint</vt:lpstr>
      <vt:lpstr>Основные нормативные правовые акты, регламентирующие деятельность по укреплению здоровья населения, в том числе на рабочих местах</vt:lpstr>
      <vt:lpstr>Презентация PowerPoint</vt:lpstr>
      <vt:lpstr>Презентация PowerPoint</vt:lpstr>
      <vt:lpstr>Здоровое место работы </vt:lpstr>
      <vt:lpstr>Здоровье и безопасность в физической производственной среде</vt:lpstr>
      <vt:lpstr>Здоровье, безопасность и благополучие в психосоциальной производственной среде, включая организацию труда и культуру рабочего места</vt:lpstr>
      <vt:lpstr>Личный потенциал здоровья работника на рабочем месте</vt:lpstr>
      <vt:lpstr>Способы участия в совместной работе по улучшению здоровья работающих, их семей и других членов сообщества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Yaroslav Bondarenko</dc:creator>
  <cp:lastModifiedBy>Баранова Наталья Вячеславовна</cp:lastModifiedBy>
  <cp:revision>426</cp:revision>
  <cp:lastPrinted>2023-02-01T12:12:21Z</cp:lastPrinted>
  <dcterms:created xsi:type="dcterms:W3CDTF">2019-12-19T10:26:28Z</dcterms:created>
  <dcterms:modified xsi:type="dcterms:W3CDTF">2023-02-02T05:42:11Z</dcterms:modified>
</cp:coreProperties>
</file>