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1" r:id="rId2"/>
    <p:sldId id="260" r:id="rId3"/>
    <p:sldId id="257" r:id="rId4"/>
    <p:sldId id="258" r:id="rId5"/>
    <p:sldId id="262" r:id="rId6"/>
    <p:sldId id="263" r:id="rId7"/>
    <p:sldId id="264" r:id="rId8"/>
    <p:sldId id="265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9" autoAdjust="0"/>
    <p:restoredTop sz="94622" autoAdjust="0"/>
  </p:normalViewPr>
  <p:slideViewPr>
    <p:cSldViewPr>
      <p:cViewPr varScale="1">
        <p:scale>
          <a:sx n="87" d="100"/>
          <a:sy n="87" d="100"/>
        </p:scale>
        <p:origin x="-11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vk.com/video-21227147_45623911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784976" cy="597666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ru-RU" dirty="0"/>
          </a:p>
          <a:p>
            <a:pPr marL="45720" indent="0" algn="ctr">
              <a:buNone/>
            </a:pPr>
            <a:endParaRPr lang="ru-RU" dirty="0"/>
          </a:p>
          <a:p>
            <a:pPr marL="45720" indent="0" algn="ctr">
              <a:buNone/>
            </a:pPr>
            <a:endParaRPr lang="en-US" sz="4500" b="1" i="1" dirty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ru-RU" sz="4500" b="1" i="1" dirty="0">
                <a:latin typeface="Times New Roman" pitchFamily="18" charset="0"/>
                <a:cs typeface="Times New Roman" pitchFamily="18" charset="0"/>
              </a:rPr>
              <a:t>Спортивная сфера в условиях пандемии</a:t>
            </a:r>
            <a:endParaRPr lang="ru-RU" sz="1500" b="1" i="1" dirty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докладчик </a:t>
            </a:r>
            <a:br>
              <a:rPr lang="ru-RU" sz="1500" dirty="0">
                <a:latin typeface="Times New Roman" pitchFamily="18" charset="0"/>
                <a:cs typeface="Times New Roman" pitchFamily="18" charset="0"/>
              </a:rPr>
            </a:b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директор Краевого государственного бюджетного учреждения «Спортивная школа олимпийского резерва по базовым и олимпийским видам спорта «Старт»</a:t>
            </a:r>
            <a:br>
              <a:rPr lang="ru-RU" sz="1500" dirty="0">
                <a:latin typeface="Times New Roman" pitchFamily="18" charset="0"/>
                <a:cs typeface="Times New Roman" pitchFamily="18" charset="0"/>
              </a:rPr>
            </a:b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500" dirty="0">
                <a:latin typeface="Times New Roman" pitchFamily="18" charset="0"/>
                <a:cs typeface="Times New Roman" pitchFamily="18" charset="0"/>
              </a:rPr>
            </a:br>
            <a:endParaRPr lang="en-US" sz="1500" dirty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Анна Викторовна Кожевникова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676213" cy="1151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http://wikireading.ru/img/321913_13_i_12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6632"/>
            <a:ext cx="864096" cy="1368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5674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196752"/>
            <a:ext cx="7992888" cy="46805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Приказ Министерства спорта Российской Федерации от 16 марта 2020 г. №216 «Об отмене и переносе спортивных соревнований на территории Российской Федерации в целях предупреждения и распространения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короновирусной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инфекции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COVID 19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Указ губернатора Пермского края от 19 марта 2020 г. №18 «О мероприятиях, реализуемых в связи с угрозой распространения новой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короновирусной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инфекции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COVID 19)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Пермском крае» (с изменениями)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Приказ Министерства физической культуры и спорта Пермского края от 19 марта 2020 г. №СЭД-41-01-02-120 «О деятельности организаций спортивной подготовки Пермского края» (с изменениями)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Приказ КГБУ «СШОР «Старт» от 20.03.2020 №20-026-о «О деятельности и спортивной подготовки КГБУ «СШОР «Старт»» (с изменениями)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Указ Президента Российской Федерации от 25 марта 2020 г. № 206 «Об объявлении в Российской Федерации нерабочих дней» с 30.03 по 03.04.2020 (второй указ от 02.04.2020 №239 продлен до 30.04.2020)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Трудовой кодекс Российской Федерации от 30.12.2001 N 197-ФЗ (ред. от 29.12.2020)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2, ст. 157,  гл. 21; ст. 312, гл. 49.1)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7060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Спортивная сфера в условиях пандемии</a:t>
            </a:r>
          </a:p>
        </p:txBody>
      </p:sp>
      <p:pic>
        <p:nvPicPr>
          <p:cNvPr id="4" name="Рисунок 3" descr="http://wikireading.ru/img/321913_13_i_12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6632"/>
            <a:ext cx="864096" cy="1368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6310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052736"/>
            <a:ext cx="7848872" cy="5112568"/>
          </a:xfrm>
        </p:spPr>
        <p:txBody>
          <a:bodyPr/>
          <a:lstStyle/>
          <a:p>
            <a:pPr marL="45720" indent="0" algn="ctr">
              <a:buNone/>
            </a:pP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ПЕРИОД САМОИЗОЛЯЦИИ</a:t>
            </a:r>
          </a:p>
          <a:p>
            <a:pPr marL="45720" indent="0" algn="ctr">
              <a:buNone/>
            </a:pP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в непрерывной круглогодичной спортивной подготовке в весенне-летний период</a:t>
            </a:r>
          </a:p>
          <a:p>
            <a:pPr marL="45720" indent="0" algn="ctr">
              <a:buNone/>
            </a:pPr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1840" y="332656"/>
            <a:ext cx="7668632" cy="7060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Спортивная сфера в условиях пандемии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050" y="3501008"/>
            <a:ext cx="13620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099629" y="2492896"/>
            <a:ext cx="2536267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Летние виды спорта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24128" y="2450717"/>
            <a:ext cx="2664296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Зимние виды спорта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3241626"/>
            <a:ext cx="3312368" cy="26356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i="1" u="sng" dirty="0">
                <a:latin typeface="Times New Roman" pitchFamily="18" charset="0"/>
                <a:cs typeface="Times New Roman" pitchFamily="18" charset="0"/>
              </a:rPr>
              <a:t>Предсоревновательный период 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Тренировочные мероприятия для подготовки к основным соревнованиям (Чемпионаты и Первенства, Кубковые соревнования, Спартакиады, Олимпиада (Токио, 2020) и пр.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376719" y="3356992"/>
            <a:ext cx="3443753" cy="25202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i="1" u="sng" dirty="0">
                <a:latin typeface="Times New Roman" pitchFamily="18" charset="0"/>
                <a:cs typeface="Times New Roman" pitchFamily="18" charset="0"/>
              </a:rPr>
              <a:t>Восстановительный период.</a:t>
            </a:r>
          </a:p>
          <a:p>
            <a:pPr algn="ctr"/>
            <a:r>
              <a:rPr lang="ru-RU" sz="1600" i="1" u="sng" dirty="0">
                <a:latin typeface="Times New Roman" pitchFamily="18" charset="0"/>
                <a:cs typeface="Times New Roman" pitchFamily="18" charset="0"/>
              </a:rPr>
              <a:t>Подготовительный период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Закладывается основная базовая подготовка к новому соревновательному сезону</a:t>
            </a:r>
          </a:p>
          <a:p>
            <a:pPr algn="just"/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http://wikireading.ru/img/321913_13_i_12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6632"/>
            <a:ext cx="864096" cy="1368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431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ikireading.ru/img/321913_13_i_12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6632"/>
            <a:ext cx="864096" cy="136815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08720"/>
            <a:ext cx="8352928" cy="5256584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Отсутствие возможности тренироваться в специализированных спортивных комплексах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группах, непосредственно с тренером</a:t>
            </a:r>
          </a:p>
          <a:p>
            <a:pPr marL="4572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Назрела необходимость пересмотра методов и средств организации тренировочного процесса, что с подвигло спортивную сферу к переходу на </a:t>
            </a:r>
          </a:p>
          <a:p>
            <a:pPr marL="45720" indent="0" algn="ctr">
              <a:buNone/>
            </a:pP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ДИСТАНЦИОННУЮ РАБОТУ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переход в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online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пространство</a:t>
            </a:r>
          </a:p>
          <a:p>
            <a:pPr marL="45720" indent="0" algn="ctr">
              <a:buNone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WhatsApp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Viber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видеоконференции на базе интернет-сервисов ZOOM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Skype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Инстаграмм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-аккаунты</a:t>
            </a:r>
          </a:p>
          <a:p>
            <a:pPr marL="45720" indent="0" algn="ctr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видеохостинг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YouTube»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3" cy="7060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Спортивная сфера в условиях пандемии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780928"/>
            <a:ext cx="13620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право 3"/>
          <p:cNvSpPr/>
          <p:nvPr/>
        </p:nvSpPr>
        <p:spPr>
          <a:xfrm rot="5400000">
            <a:off x="4304414" y="2921598"/>
            <a:ext cx="702979" cy="10319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780928"/>
            <a:ext cx="1633537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3637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ikireading.ru/img/321913_13_i_12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6632"/>
            <a:ext cx="864096" cy="136815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7492317"/>
              </p:ext>
            </p:extLst>
          </p:nvPr>
        </p:nvGraphicFramePr>
        <p:xfrm>
          <a:off x="1043608" y="2204864"/>
          <a:ext cx="7776864" cy="41282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92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92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6236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5586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001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045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День недели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Вид занятий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План занятий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Задачи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Примечание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68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Понедельник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Физическая подготовка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1. СФП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2.Танцевальный класс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3. </a:t>
                      </a:r>
                      <a:r>
                        <a:rPr lang="ru-RU" sz="900" dirty="0" err="1">
                          <a:effectLst/>
                        </a:rPr>
                        <a:t>Пилатес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Поддержание формы спортсмена в условиях самоизоляции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Проведение занятия в формате видеоконференции </a:t>
                      </a:r>
                      <a:r>
                        <a:rPr lang="en-US" sz="900" dirty="0">
                          <a:effectLst/>
                        </a:rPr>
                        <a:t>ZOOM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07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Вторник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Теоретическая подготовка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Просмотр программ фигуристов, отдельных элементов и шагов фигурного катания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Оценка, замечания, анализ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Обязательная обратная связь с тренером по проделанной работе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042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Физическая подготовка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1. Хореография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2.Функциональный тренинг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3. Растяжка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Поддержание формы спортсмена в условиях самоизоляции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Проведение занятия в формате видеоконференции </a:t>
                      </a:r>
                      <a:r>
                        <a:rPr lang="en-US" sz="900" dirty="0">
                          <a:effectLst/>
                        </a:rPr>
                        <a:t>ZOOM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Четверг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Психологическая подготовка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Написание сочинения на заданную тему/рисунок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Внимание направить на самоанализ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Обязательная обратная связь с тренером по проделанной работе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Пятница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Физическая подготовка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1. СФП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2.Танцевальный класс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3. Пилатес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Поддержание формы спортсмена в условиях самоизоляции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Проведение занятия в формате видеоконференции </a:t>
                      </a:r>
                      <a:r>
                        <a:rPr lang="en-US" sz="900" dirty="0">
                          <a:effectLst/>
                        </a:rPr>
                        <a:t>ZOOM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1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Суббота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Теоретическая подготовка/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Психологическая подготовка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Актерское мастерство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Развитие психологич. и эмоционального состояния спортсмена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Выполнение домашнего задания и обязательная сдача тренеру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452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Воскресенье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 gridSpan="4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Выходной 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57" marR="5335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Спортивная сфера в условиях пандемии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089150" y="988726"/>
            <a:ext cx="2295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7" y="913124"/>
            <a:ext cx="7632848" cy="11521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мероприятий по реализации программы спортивной подготовки по фигурному катанию на коньках  КГБУ </a:t>
            </a:r>
            <a:r>
              <a:rPr lang="ru-RU" sz="1400" b="1" dirty="0">
                <a:solidFill>
                  <a:schemeClr val="tx1"/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СШОР </a:t>
            </a:r>
            <a:r>
              <a:rPr lang="ru-RU" sz="1400" b="1" dirty="0">
                <a:solidFill>
                  <a:schemeClr val="tx1"/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Старт</a:t>
            </a:r>
            <a:r>
              <a:rPr lang="ru-RU" sz="1400" b="1" dirty="0">
                <a:solidFill>
                  <a:schemeClr val="tx1"/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14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400" u="sng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групп ТЭ, ССМ, ВСМ тренера </a:t>
            </a:r>
            <a:r>
              <a:rPr lang="ru-RU" sz="1400" u="sng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Старцевой</a:t>
            </a:r>
            <a:r>
              <a:rPr lang="ru-RU" sz="1400" u="sng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О.С.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Работа со спортсменами происходит дистанционными способами: электронная почта, социальные сети,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видеохостинг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YouTube</a:t>
            </a:r>
            <a:r>
              <a:rPr lang="ru-RU" sz="1400" dirty="0">
                <a:solidFill>
                  <a:schemeClr val="tx1"/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видеоконференции на базе интернет-сервиса 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ZOOM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795489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8568456"/>
              </p:ext>
            </p:extLst>
          </p:nvPr>
        </p:nvGraphicFramePr>
        <p:xfrm>
          <a:off x="467544" y="1844824"/>
          <a:ext cx="8496300" cy="42912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13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206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43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12мая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Вт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Кросс с ходьбой по местности (10 мин. бег + 10 мин. ходьба) 1-2 зона. О.Р.У -20 мин. Многоскоки: 3х1,3х3,3х5,3х10. Прыжки:на правой ноге-20,на левой -20, «лягушка»-20, заступы кл.ход -20, боковая «лягушка» -20.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 мая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Кросс 1-2 зона – 1час.20 – 1час.30мин. О.Р.У – 20 мин. О.Ф.П – « лесенка»1 подтягивание + 1 отжимание от брусьев + 10 развод ног между брусьями + 10 «лягушек» и так до 6 подтягиваний, 6 отжиманий , 10 развод ног,10  «лягушек» Упражнения на растяжку.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 мая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Чт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Кросс 1-2 зона 1ч10 -1ч20мин. О.Р.У -20 мин. Силовые прыжки на подъеме 100 метров 2 серии. .Прыжки на правой ноге -20, на левой ноге -20, « лягушка» -20, зашагивание -20, боковая « лягушка» - 20, многоскок – 20. Бег 500 м. в слабом темпе и 2 серия .Заминка 500м легкий бег, О.Р.У – 20 мин.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25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 мая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Пт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Кросс с ходьбой в подъемы по имитационному кругу ( 2 круга по 3.5 км) 1-2 зона.-1ч.30 мин. О.Р.У – 20 мин. О.Ф.П. Приседание со штангой – 20, запрыгивание на колеса -10, пресс на доске – 10, тяга бревна на спину – 15, толкание бревна вверх – 15, пресс на брусьях – 10, пресс на низкой перекладине – 20. Упражнения на рястяжку. _  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2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 мая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Сб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Кросс с ходьбой по сложно пересеченной местности ( 10 мин. бег + 10 мин.ходьба) 1-2 зона. О.Р.У – 20 мин. С.Ф.П – имитационные упражнения на опилочном покрытии. Упражнения на равновесие. Растяжка.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2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 мая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вс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Бег 1 км. О.Р.У.  Лыжероллеры класс. ход – 2 часа 1-2 зона. Бег 1км. О.Р.У.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2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 мая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пн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Выходной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выходной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968" marR="58968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488832" cy="706090"/>
          </a:xfrm>
        </p:spPr>
        <p:txBody>
          <a:bodyPr>
            <a:noAutofit/>
          </a:bodyPr>
          <a:lstStyle/>
          <a:p>
            <a:pPr algn="ctr"/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Спортивная сфера в условиях пандемии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836712"/>
            <a:ext cx="6696744" cy="7200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тренировок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самоподготовки на время самоизоляции.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Отделение :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лыжные гонки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ТЭ свыше 2х лет.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Тренер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Андреев.А.М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5" name="Рисунок 4" descr="http://wikireading.ru/img/321913_13_i_12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6632"/>
            <a:ext cx="864096" cy="1368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7736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731520"/>
            <a:ext cx="7533456" cy="1113304"/>
          </a:xfrm>
        </p:spPr>
        <p:txBody>
          <a:bodyPr>
            <a:normAutofit fontScale="92500"/>
          </a:bodyPr>
          <a:lstStyle/>
          <a:p>
            <a:pPr marL="109728" indent="0" algn="ctr">
              <a:buNone/>
            </a:pPr>
            <a:r>
              <a:rPr lang="ru-RU" dirty="0"/>
              <a:t>Акция «За чистый спорт»</a:t>
            </a:r>
          </a:p>
          <a:p>
            <a:pPr marL="45720" indent="0" algn="ctr">
              <a:buNone/>
            </a:pPr>
            <a:r>
              <a:rPr lang="en-US" dirty="0">
                <a:hlinkClick r:id="rId2"/>
              </a:rPr>
              <a:t>https://vk.com/video-21227147_456239118</a:t>
            </a:r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628800"/>
            <a:ext cx="2468880" cy="32918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272" y="2708920"/>
            <a:ext cx="2468880" cy="32918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628800"/>
            <a:ext cx="2468880" cy="3291840"/>
          </a:xfrm>
          <a:prstGeom prst="rect">
            <a:avLst/>
          </a:prstGeom>
        </p:spPr>
      </p:pic>
      <p:pic>
        <p:nvPicPr>
          <p:cNvPr id="6" name="Рисунок 5" descr="http://wikireading.ru/img/321913_13_i_121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6632"/>
            <a:ext cx="864096" cy="1368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6926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332657"/>
            <a:ext cx="7488832" cy="1080120"/>
          </a:xfrm>
        </p:spPr>
        <p:txBody>
          <a:bodyPr/>
          <a:lstStyle/>
          <a:p>
            <a:pPr marL="109728" indent="0"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Международный фестиваль </a:t>
            </a:r>
          </a:p>
          <a:p>
            <a:pPr marL="109728" indent="0"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«Лети за мечтой»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http://wikireading.ru/img/321913_13_i_12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6632"/>
            <a:ext cx="864096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1316764"/>
            <a:ext cx="7454602" cy="4969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521" y="3742215"/>
            <a:ext cx="3816425" cy="254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25143"/>
            <a:ext cx="2342034" cy="156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1316764"/>
            <a:ext cx="2592287" cy="1728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991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1C82CE33-BFA0-4122-AAE0-9870B5929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24536"/>
          </a:xfrm>
        </p:spPr>
        <p:txBody>
          <a:bodyPr>
            <a:normAutofit fontScale="92500" lnSpcReduction="10000"/>
          </a:bodyPr>
          <a:lstStyle/>
          <a:p>
            <a:pPr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авоевано медалей: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Всероссийские соревнования 154 медали их них:</a:t>
            </a:r>
          </a:p>
          <a:p>
            <a:pPr indent="0" algn="just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место-62 медали;</a:t>
            </a:r>
          </a:p>
          <a:p>
            <a:pPr indent="0" algn="just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место-44 медали;</a:t>
            </a:r>
          </a:p>
          <a:p>
            <a:pPr indent="0" algn="just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место-48 медалей.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Международные соревнования 13 медалей из них:</a:t>
            </a:r>
          </a:p>
          <a:p>
            <a:pPr indent="0" algn="just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место-6 медалей;</a:t>
            </a:r>
          </a:p>
          <a:p>
            <a:pPr indent="0" algn="just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место-1 медаль;</a:t>
            </a:r>
          </a:p>
          <a:p>
            <a:pPr indent="0" algn="just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место-6 медалей.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количество членов сборной команды Пермского края – 245 человек;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количество членов сборной команды России – 49 человек;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количество присвоенных спортивных званий и разрядов,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том числе:	МСМК – 2 человека;</a:t>
            </a:r>
          </a:p>
          <a:p>
            <a:pPr marL="109728" indent="0" algn="just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МС – 4 человека;</a:t>
            </a:r>
          </a:p>
          <a:p>
            <a:pPr marL="109728" indent="0" algn="just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КМС – 22 человека; </a:t>
            </a:r>
          </a:p>
          <a:p>
            <a:pPr marL="109728" indent="0" algn="just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1 разряд – 95 человек.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54CA16EC-4801-48F0-B3FB-E6EDF72A7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marL="109728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Спортивные 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тоги года 2020 </a:t>
            </a:r>
          </a:p>
        </p:txBody>
      </p:sp>
    </p:spTree>
    <p:extLst>
      <p:ext uri="{BB962C8B-B14F-4D97-AF65-F5344CB8AC3E}">
        <p14:creationId xmlns:p14="http://schemas.microsoft.com/office/powerpoint/2010/main" val="37490185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602</TotalTime>
  <Words>962</Words>
  <Application>Microsoft Office PowerPoint</Application>
  <PresentationFormat>Экран (4:3)</PresentationFormat>
  <Paragraphs>144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Презентация PowerPoint</vt:lpstr>
      <vt:lpstr>Спортивная сфера в условиях пандемии</vt:lpstr>
      <vt:lpstr>Спортивная сфера в условиях пандемии</vt:lpstr>
      <vt:lpstr>Спортивная сфера в условиях пандемии</vt:lpstr>
      <vt:lpstr>Спортивная сфера в условиях пандемии</vt:lpstr>
      <vt:lpstr>Спортивная сфера в условиях пандемии</vt:lpstr>
      <vt:lpstr>Презентация PowerPoint</vt:lpstr>
      <vt:lpstr>Презентация PowerPoint</vt:lpstr>
      <vt:lpstr>Спортивные итоги года 2020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Спортивная сфера в условиях пандемии</dc:title>
  <dc:creator>Катя</dc:creator>
  <cp:lastModifiedBy>Ларионова Марина Геннадьевна</cp:lastModifiedBy>
  <cp:revision>40</cp:revision>
  <dcterms:created xsi:type="dcterms:W3CDTF">2021-03-10T08:49:11Z</dcterms:created>
  <dcterms:modified xsi:type="dcterms:W3CDTF">2021-03-23T03:45:17Z</dcterms:modified>
</cp:coreProperties>
</file>